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59" r:id="rId5"/>
  </p:sldIdLst>
  <p:sldSz cx="12192000" cy="6858000"/>
  <p:notesSz cx="6858000" cy="9144000"/>
  <p:custDataLst>
    <p:tags r:id="rId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gs" Target="tags/tag173.xml"/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9" Type="http://schemas.openxmlformats.org/officeDocument/2006/relationships/tags" Target="../tags/tag50.xml"/><Relationship Id="rId98" Type="http://schemas.openxmlformats.org/officeDocument/2006/relationships/image" Target="../media/image49.png"/><Relationship Id="rId97" Type="http://schemas.openxmlformats.org/officeDocument/2006/relationships/tags" Target="../tags/tag49.xml"/><Relationship Id="rId96" Type="http://schemas.openxmlformats.org/officeDocument/2006/relationships/image" Target="../media/image48.png"/><Relationship Id="rId95" Type="http://schemas.openxmlformats.org/officeDocument/2006/relationships/tags" Target="../tags/tag48.xml"/><Relationship Id="rId94" Type="http://schemas.openxmlformats.org/officeDocument/2006/relationships/image" Target="../media/image47.png"/><Relationship Id="rId93" Type="http://schemas.openxmlformats.org/officeDocument/2006/relationships/tags" Target="../tags/tag47.xml"/><Relationship Id="rId92" Type="http://schemas.openxmlformats.org/officeDocument/2006/relationships/image" Target="../media/image46.png"/><Relationship Id="rId91" Type="http://schemas.openxmlformats.org/officeDocument/2006/relationships/tags" Target="../tags/tag46.xml"/><Relationship Id="rId90" Type="http://schemas.openxmlformats.org/officeDocument/2006/relationships/image" Target="../media/image45.png"/><Relationship Id="rId9" Type="http://schemas.openxmlformats.org/officeDocument/2006/relationships/tags" Target="../tags/tag5.xml"/><Relationship Id="rId89" Type="http://schemas.openxmlformats.org/officeDocument/2006/relationships/tags" Target="../tags/tag45.xml"/><Relationship Id="rId88" Type="http://schemas.openxmlformats.org/officeDocument/2006/relationships/image" Target="../media/image44.png"/><Relationship Id="rId87" Type="http://schemas.openxmlformats.org/officeDocument/2006/relationships/tags" Target="../tags/tag44.xml"/><Relationship Id="rId86" Type="http://schemas.openxmlformats.org/officeDocument/2006/relationships/image" Target="../media/image43.png"/><Relationship Id="rId85" Type="http://schemas.openxmlformats.org/officeDocument/2006/relationships/tags" Target="../tags/tag43.xml"/><Relationship Id="rId84" Type="http://schemas.openxmlformats.org/officeDocument/2006/relationships/image" Target="../media/image42.png"/><Relationship Id="rId83" Type="http://schemas.openxmlformats.org/officeDocument/2006/relationships/tags" Target="../tags/tag42.xml"/><Relationship Id="rId82" Type="http://schemas.openxmlformats.org/officeDocument/2006/relationships/image" Target="../media/image41.png"/><Relationship Id="rId81" Type="http://schemas.openxmlformats.org/officeDocument/2006/relationships/tags" Target="../tags/tag41.xml"/><Relationship Id="rId80" Type="http://schemas.openxmlformats.org/officeDocument/2006/relationships/image" Target="../media/image40.png"/><Relationship Id="rId8" Type="http://schemas.openxmlformats.org/officeDocument/2006/relationships/image" Target="../media/image4.png"/><Relationship Id="rId79" Type="http://schemas.openxmlformats.org/officeDocument/2006/relationships/tags" Target="../tags/tag40.xml"/><Relationship Id="rId78" Type="http://schemas.openxmlformats.org/officeDocument/2006/relationships/image" Target="../media/image39.png"/><Relationship Id="rId77" Type="http://schemas.openxmlformats.org/officeDocument/2006/relationships/tags" Target="../tags/tag39.xml"/><Relationship Id="rId76" Type="http://schemas.openxmlformats.org/officeDocument/2006/relationships/image" Target="../media/image38.png"/><Relationship Id="rId75" Type="http://schemas.openxmlformats.org/officeDocument/2006/relationships/tags" Target="../tags/tag38.xml"/><Relationship Id="rId74" Type="http://schemas.openxmlformats.org/officeDocument/2006/relationships/image" Target="../media/image37.png"/><Relationship Id="rId73" Type="http://schemas.openxmlformats.org/officeDocument/2006/relationships/tags" Target="../tags/tag37.xml"/><Relationship Id="rId72" Type="http://schemas.openxmlformats.org/officeDocument/2006/relationships/image" Target="../media/image36.png"/><Relationship Id="rId71" Type="http://schemas.openxmlformats.org/officeDocument/2006/relationships/tags" Target="../tags/tag36.xml"/><Relationship Id="rId70" Type="http://schemas.openxmlformats.org/officeDocument/2006/relationships/image" Target="../media/image35.png"/><Relationship Id="rId7" Type="http://schemas.openxmlformats.org/officeDocument/2006/relationships/tags" Target="../tags/tag4.xml"/><Relationship Id="rId69" Type="http://schemas.openxmlformats.org/officeDocument/2006/relationships/tags" Target="../tags/tag35.xml"/><Relationship Id="rId68" Type="http://schemas.openxmlformats.org/officeDocument/2006/relationships/image" Target="../media/image34.png"/><Relationship Id="rId67" Type="http://schemas.openxmlformats.org/officeDocument/2006/relationships/tags" Target="../tags/tag34.xml"/><Relationship Id="rId66" Type="http://schemas.openxmlformats.org/officeDocument/2006/relationships/image" Target="../media/image33.png"/><Relationship Id="rId65" Type="http://schemas.openxmlformats.org/officeDocument/2006/relationships/tags" Target="../tags/tag33.xml"/><Relationship Id="rId64" Type="http://schemas.openxmlformats.org/officeDocument/2006/relationships/image" Target="../media/image32.png"/><Relationship Id="rId63" Type="http://schemas.openxmlformats.org/officeDocument/2006/relationships/tags" Target="../tags/tag32.xml"/><Relationship Id="rId62" Type="http://schemas.openxmlformats.org/officeDocument/2006/relationships/image" Target="../media/image31.png"/><Relationship Id="rId61" Type="http://schemas.openxmlformats.org/officeDocument/2006/relationships/tags" Target="../tags/tag31.xml"/><Relationship Id="rId60" Type="http://schemas.openxmlformats.org/officeDocument/2006/relationships/image" Target="../media/image30.png"/><Relationship Id="rId6" Type="http://schemas.openxmlformats.org/officeDocument/2006/relationships/image" Target="../media/image3.png"/><Relationship Id="rId59" Type="http://schemas.openxmlformats.org/officeDocument/2006/relationships/tags" Target="../tags/tag30.xml"/><Relationship Id="rId58" Type="http://schemas.openxmlformats.org/officeDocument/2006/relationships/image" Target="../media/image29.png"/><Relationship Id="rId57" Type="http://schemas.openxmlformats.org/officeDocument/2006/relationships/tags" Target="../tags/tag29.xml"/><Relationship Id="rId56" Type="http://schemas.openxmlformats.org/officeDocument/2006/relationships/image" Target="../media/image28.png"/><Relationship Id="rId55" Type="http://schemas.openxmlformats.org/officeDocument/2006/relationships/tags" Target="../tags/tag28.xml"/><Relationship Id="rId54" Type="http://schemas.openxmlformats.org/officeDocument/2006/relationships/image" Target="../media/image27.png"/><Relationship Id="rId53" Type="http://schemas.openxmlformats.org/officeDocument/2006/relationships/tags" Target="../tags/tag27.xml"/><Relationship Id="rId52" Type="http://schemas.openxmlformats.org/officeDocument/2006/relationships/image" Target="../media/image26.png"/><Relationship Id="rId51" Type="http://schemas.openxmlformats.org/officeDocument/2006/relationships/tags" Target="../tags/tag26.xml"/><Relationship Id="rId50" Type="http://schemas.openxmlformats.org/officeDocument/2006/relationships/image" Target="../media/image25.png"/><Relationship Id="rId5" Type="http://schemas.openxmlformats.org/officeDocument/2006/relationships/tags" Target="../tags/tag3.xml"/><Relationship Id="rId49" Type="http://schemas.openxmlformats.org/officeDocument/2006/relationships/tags" Target="../tags/tag25.xml"/><Relationship Id="rId48" Type="http://schemas.openxmlformats.org/officeDocument/2006/relationships/image" Target="../media/image24.png"/><Relationship Id="rId47" Type="http://schemas.openxmlformats.org/officeDocument/2006/relationships/tags" Target="../tags/tag24.xml"/><Relationship Id="rId46" Type="http://schemas.openxmlformats.org/officeDocument/2006/relationships/image" Target="../media/image23.png"/><Relationship Id="rId45" Type="http://schemas.openxmlformats.org/officeDocument/2006/relationships/tags" Target="../tags/tag23.xml"/><Relationship Id="rId44" Type="http://schemas.openxmlformats.org/officeDocument/2006/relationships/image" Target="../media/image22.png"/><Relationship Id="rId43" Type="http://schemas.openxmlformats.org/officeDocument/2006/relationships/tags" Target="../tags/tag22.xml"/><Relationship Id="rId42" Type="http://schemas.openxmlformats.org/officeDocument/2006/relationships/image" Target="../media/image21.png"/><Relationship Id="rId41" Type="http://schemas.openxmlformats.org/officeDocument/2006/relationships/tags" Target="../tags/tag21.xml"/><Relationship Id="rId40" Type="http://schemas.openxmlformats.org/officeDocument/2006/relationships/image" Target="../media/image20.png"/><Relationship Id="rId4" Type="http://schemas.openxmlformats.org/officeDocument/2006/relationships/image" Target="../media/image2.png"/><Relationship Id="rId39" Type="http://schemas.openxmlformats.org/officeDocument/2006/relationships/tags" Target="../tags/tag20.xml"/><Relationship Id="rId38" Type="http://schemas.openxmlformats.org/officeDocument/2006/relationships/image" Target="../media/image19.png"/><Relationship Id="rId37" Type="http://schemas.openxmlformats.org/officeDocument/2006/relationships/tags" Target="../tags/tag19.xml"/><Relationship Id="rId36" Type="http://schemas.openxmlformats.org/officeDocument/2006/relationships/image" Target="../media/image18.png"/><Relationship Id="rId35" Type="http://schemas.openxmlformats.org/officeDocument/2006/relationships/tags" Target="../tags/tag18.xml"/><Relationship Id="rId34" Type="http://schemas.openxmlformats.org/officeDocument/2006/relationships/image" Target="../media/image17.png"/><Relationship Id="rId33" Type="http://schemas.openxmlformats.org/officeDocument/2006/relationships/tags" Target="../tags/tag17.xml"/><Relationship Id="rId32" Type="http://schemas.openxmlformats.org/officeDocument/2006/relationships/image" Target="../media/image16.png"/><Relationship Id="rId31" Type="http://schemas.openxmlformats.org/officeDocument/2006/relationships/tags" Target="../tags/tag16.xml"/><Relationship Id="rId30" Type="http://schemas.openxmlformats.org/officeDocument/2006/relationships/image" Target="../media/image15.png"/><Relationship Id="rId3" Type="http://schemas.openxmlformats.org/officeDocument/2006/relationships/tags" Target="../tags/tag2.xml"/><Relationship Id="rId29" Type="http://schemas.openxmlformats.org/officeDocument/2006/relationships/tags" Target="../tags/tag15.xml"/><Relationship Id="rId28" Type="http://schemas.openxmlformats.org/officeDocument/2006/relationships/image" Target="../media/image14.png"/><Relationship Id="rId27" Type="http://schemas.openxmlformats.org/officeDocument/2006/relationships/tags" Target="../tags/tag14.xml"/><Relationship Id="rId26" Type="http://schemas.openxmlformats.org/officeDocument/2006/relationships/image" Target="../media/image13.png"/><Relationship Id="rId25" Type="http://schemas.openxmlformats.org/officeDocument/2006/relationships/tags" Target="../tags/tag13.xml"/><Relationship Id="rId24" Type="http://schemas.openxmlformats.org/officeDocument/2006/relationships/image" Target="../media/image12.png"/><Relationship Id="rId23" Type="http://schemas.openxmlformats.org/officeDocument/2006/relationships/tags" Target="../tags/tag12.xml"/><Relationship Id="rId22" Type="http://schemas.openxmlformats.org/officeDocument/2006/relationships/image" Target="../media/image11.png"/><Relationship Id="rId21" Type="http://schemas.openxmlformats.org/officeDocument/2006/relationships/tags" Target="../tags/tag11.xml"/><Relationship Id="rId203" Type="http://schemas.openxmlformats.org/officeDocument/2006/relationships/slideLayout" Target="../slideLayouts/slideLayout2.xml"/><Relationship Id="rId202" Type="http://schemas.openxmlformats.org/officeDocument/2006/relationships/image" Target="../media/image101.png"/><Relationship Id="rId201" Type="http://schemas.openxmlformats.org/officeDocument/2006/relationships/tags" Target="../tags/tag101.xml"/><Relationship Id="rId200" Type="http://schemas.openxmlformats.org/officeDocument/2006/relationships/image" Target="../media/image100.png"/><Relationship Id="rId20" Type="http://schemas.openxmlformats.org/officeDocument/2006/relationships/image" Target="../media/image10.png"/><Relationship Id="rId2" Type="http://schemas.openxmlformats.org/officeDocument/2006/relationships/image" Target="../media/image1.png"/><Relationship Id="rId199" Type="http://schemas.openxmlformats.org/officeDocument/2006/relationships/tags" Target="../tags/tag100.xml"/><Relationship Id="rId198" Type="http://schemas.openxmlformats.org/officeDocument/2006/relationships/image" Target="../media/image99.png"/><Relationship Id="rId197" Type="http://schemas.openxmlformats.org/officeDocument/2006/relationships/tags" Target="../tags/tag99.xml"/><Relationship Id="rId196" Type="http://schemas.openxmlformats.org/officeDocument/2006/relationships/image" Target="../media/image98.png"/><Relationship Id="rId195" Type="http://schemas.openxmlformats.org/officeDocument/2006/relationships/tags" Target="../tags/tag98.xml"/><Relationship Id="rId194" Type="http://schemas.openxmlformats.org/officeDocument/2006/relationships/image" Target="../media/image97.png"/><Relationship Id="rId193" Type="http://schemas.openxmlformats.org/officeDocument/2006/relationships/tags" Target="../tags/tag97.xml"/><Relationship Id="rId192" Type="http://schemas.openxmlformats.org/officeDocument/2006/relationships/image" Target="../media/image96.png"/><Relationship Id="rId191" Type="http://schemas.openxmlformats.org/officeDocument/2006/relationships/tags" Target="../tags/tag96.xml"/><Relationship Id="rId190" Type="http://schemas.openxmlformats.org/officeDocument/2006/relationships/image" Target="../media/image95.png"/><Relationship Id="rId19" Type="http://schemas.openxmlformats.org/officeDocument/2006/relationships/tags" Target="../tags/tag10.xml"/><Relationship Id="rId189" Type="http://schemas.openxmlformats.org/officeDocument/2006/relationships/tags" Target="../tags/tag95.xml"/><Relationship Id="rId188" Type="http://schemas.openxmlformats.org/officeDocument/2006/relationships/image" Target="../media/image94.png"/><Relationship Id="rId187" Type="http://schemas.openxmlformats.org/officeDocument/2006/relationships/tags" Target="../tags/tag94.xml"/><Relationship Id="rId186" Type="http://schemas.openxmlformats.org/officeDocument/2006/relationships/image" Target="../media/image93.png"/><Relationship Id="rId185" Type="http://schemas.openxmlformats.org/officeDocument/2006/relationships/tags" Target="../tags/tag93.xml"/><Relationship Id="rId184" Type="http://schemas.openxmlformats.org/officeDocument/2006/relationships/image" Target="../media/image92.png"/><Relationship Id="rId183" Type="http://schemas.openxmlformats.org/officeDocument/2006/relationships/tags" Target="../tags/tag92.xml"/><Relationship Id="rId182" Type="http://schemas.openxmlformats.org/officeDocument/2006/relationships/image" Target="../media/image91.png"/><Relationship Id="rId181" Type="http://schemas.openxmlformats.org/officeDocument/2006/relationships/tags" Target="../tags/tag91.xml"/><Relationship Id="rId180" Type="http://schemas.openxmlformats.org/officeDocument/2006/relationships/image" Target="../media/image90.png"/><Relationship Id="rId18" Type="http://schemas.openxmlformats.org/officeDocument/2006/relationships/image" Target="../media/image9.png"/><Relationship Id="rId179" Type="http://schemas.openxmlformats.org/officeDocument/2006/relationships/tags" Target="../tags/tag90.xml"/><Relationship Id="rId178" Type="http://schemas.openxmlformats.org/officeDocument/2006/relationships/image" Target="../media/image89.png"/><Relationship Id="rId177" Type="http://schemas.openxmlformats.org/officeDocument/2006/relationships/tags" Target="../tags/tag89.xml"/><Relationship Id="rId176" Type="http://schemas.openxmlformats.org/officeDocument/2006/relationships/image" Target="../media/image88.png"/><Relationship Id="rId175" Type="http://schemas.openxmlformats.org/officeDocument/2006/relationships/tags" Target="../tags/tag88.xml"/><Relationship Id="rId174" Type="http://schemas.openxmlformats.org/officeDocument/2006/relationships/image" Target="../media/image87.png"/><Relationship Id="rId173" Type="http://schemas.openxmlformats.org/officeDocument/2006/relationships/tags" Target="../tags/tag87.xml"/><Relationship Id="rId172" Type="http://schemas.openxmlformats.org/officeDocument/2006/relationships/image" Target="../media/image86.png"/><Relationship Id="rId171" Type="http://schemas.openxmlformats.org/officeDocument/2006/relationships/tags" Target="../tags/tag86.xml"/><Relationship Id="rId170" Type="http://schemas.openxmlformats.org/officeDocument/2006/relationships/image" Target="../media/image85.png"/><Relationship Id="rId17" Type="http://schemas.openxmlformats.org/officeDocument/2006/relationships/tags" Target="../tags/tag9.xml"/><Relationship Id="rId169" Type="http://schemas.openxmlformats.org/officeDocument/2006/relationships/tags" Target="../tags/tag85.xml"/><Relationship Id="rId168" Type="http://schemas.openxmlformats.org/officeDocument/2006/relationships/image" Target="../media/image84.png"/><Relationship Id="rId167" Type="http://schemas.openxmlformats.org/officeDocument/2006/relationships/tags" Target="../tags/tag84.xml"/><Relationship Id="rId166" Type="http://schemas.openxmlformats.org/officeDocument/2006/relationships/image" Target="../media/image83.png"/><Relationship Id="rId165" Type="http://schemas.openxmlformats.org/officeDocument/2006/relationships/tags" Target="../tags/tag83.xml"/><Relationship Id="rId164" Type="http://schemas.openxmlformats.org/officeDocument/2006/relationships/image" Target="../media/image82.png"/><Relationship Id="rId163" Type="http://schemas.openxmlformats.org/officeDocument/2006/relationships/tags" Target="../tags/tag82.xml"/><Relationship Id="rId162" Type="http://schemas.openxmlformats.org/officeDocument/2006/relationships/image" Target="../media/image81.png"/><Relationship Id="rId161" Type="http://schemas.openxmlformats.org/officeDocument/2006/relationships/tags" Target="../tags/tag81.xml"/><Relationship Id="rId160" Type="http://schemas.openxmlformats.org/officeDocument/2006/relationships/image" Target="../media/image80.png"/><Relationship Id="rId16" Type="http://schemas.openxmlformats.org/officeDocument/2006/relationships/image" Target="../media/image8.png"/><Relationship Id="rId159" Type="http://schemas.openxmlformats.org/officeDocument/2006/relationships/tags" Target="../tags/tag80.xml"/><Relationship Id="rId158" Type="http://schemas.openxmlformats.org/officeDocument/2006/relationships/image" Target="../media/image79.png"/><Relationship Id="rId157" Type="http://schemas.openxmlformats.org/officeDocument/2006/relationships/tags" Target="../tags/tag79.xml"/><Relationship Id="rId156" Type="http://schemas.openxmlformats.org/officeDocument/2006/relationships/image" Target="../media/image78.png"/><Relationship Id="rId155" Type="http://schemas.openxmlformats.org/officeDocument/2006/relationships/tags" Target="../tags/tag78.xml"/><Relationship Id="rId154" Type="http://schemas.openxmlformats.org/officeDocument/2006/relationships/image" Target="../media/image77.png"/><Relationship Id="rId153" Type="http://schemas.openxmlformats.org/officeDocument/2006/relationships/tags" Target="../tags/tag77.xml"/><Relationship Id="rId152" Type="http://schemas.openxmlformats.org/officeDocument/2006/relationships/image" Target="../media/image76.png"/><Relationship Id="rId151" Type="http://schemas.openxmlformats.org/officeDocument/2006/relationships/tags" Target="../tags/tag76.xml"/><Relationship Id="rId150" Type="http://schemas.openxmlformats.org/officeDocument/2006/relationships/image" Target="../media/image75.png"/><Relationship Id="rId15" Type="http://schemas.openxmlformats.org/officeDocument/2006/relationships/tags" Target="../tags/tag8.xml"/><Relationship Id="rId149" Type="http://schemas.openxmlformats.org/officeDocument/2006/relationships/tags" Target="../tags/tag75.xml"/><Relationship Id="rId148" Type="http://schemas.openxmlformats.org/officeDocument/2006/relationships/image" Target="../media/image74.png"/><Relationship Id="rId147" Type="http://schemas.openxmlformats.org/officeDocument/2006/relationships/tags" Target="../tags/tag74.xml"/><Relationship Id="rId146" Type="http://schemas.openxmlformats.org/officeDocument/2006/relationships/image" Target="../media/image73.png"/><Relationship Id="rId145" Type="http://schemas.openxmlformats.org/officeDocument/2006/relationships/tags" Target="../tags/tag73.xml"/><Relationship Id="rId144" Type="http://schemas.openxmlformats.org/officeDocument/2006/relationships/image" Target="../media/image72.png"/><Relationship Id="rId143" Type="http://schemas.openxmlformats.org/officeDocument/2006/relationships/tags" Target="../tags/tag72.xml"/><Relationship Id="rId142" Type="http://schemas.openxmlformats.org/officeDocument/2006/relationships/image" Target="../media/image71.png"/><Relationship Id="rId141" Type="http://schemas.openxmlformats.org/officeDocument/2006/relationships/tags" Target="../tags/tag71.xml"/><Relationship Id="rId140" Type="http://schemas.openxmlformats.org/officeDocument/2006/relationships/image" Target="../media/image70.png"/><Relationship Id="rId14" Type="http://schemas.openxmlformats.org/officeDocument/2006/relationships/image" Target="../media/image7.png"/><Relationship Id="rId139" Type="http://schemas.openxmlformats.org/officeDocument/2006/relationships/tags" Target="../tags/tag70.xml"/><Relationship Id="rId138" Type="http://schemas.openxmlformats.org/officeDocument/2006/relationships/image" Target="../media/image69.png"/><Relationship Id="rId137" Type="http://schemas.openxmlformats.org/officeDocument/2006/relationships/tags" Target="../tags/tag69.xml"/><Relationship Id="rId136" Type="http://schemas.openxmlformats.org/officeDocument/2006/relationships/image" Target="../media/image68.png"/><Relationship Id="rId135" Type="http://schemas.openxmlformats.org/officeDocument/2006/relationships/tags" Target="../tags/tag68.xml"/><Relationship Id="rId134" Type="http://schemas.openxmlformats.org/officeDocument/2006/relationships/image" Target="../media/image67.png"/><Relationship Id="rId133" Type="http://schemas.openxmlformats.org/officeDocument/2006/relationships/tags" Target="../tags/tag67.xml"/><Relationship Id="rId132" Type="http://schemas.openxmlformats.org/officeDocument/2006/relationships/image" Target="../media/image66.png"/><Relationship Id="rId131" Type="http://schemas.openxmlformats.org/officeDocument/2006/relationships/tags" Target="../tags/tag66.xml"/><Relationship Id="rId130" Type="http://schemas.openxmlformats.org/officeDocument/2006/relationships/image" Target="../media/image65.png"/><Relationship Id="rId13" Type="http://schemas.openxmlformats.org/officeDocument/2006/relationships/tags" Target="../tags/tag7.xml"/><Relationship Id="rId129" Type="http://schemas.openxmlformats.org/officeDocument/2006/relationships/tags" Target="../tags/tag65.xml"/><Relationship Id="rId128" Type="http://schemas.openxmlformats.org/officeDocument/2006/relationships/image" Target="../media/image64.png"/><Relationship Id="rId127" Type="http://schemas.openxmlformats.org/officeDocument/2006/relationships/tags" Target="../tags/tag64.xml"/><Relationship Id="rId126" Type="http://schemas.openxmlformats.org/officeDocument/2006/relationships/image" Target="../media/image63.png"/><Relationship Id="rId125" Type="http://schemas.openxmlformats.org/officeDocument/2006/relationships/tags" Target="../tags/tag63.xml"/><Relationship Id="rId124" Type="http://schemas.openxmlformats.org/officeDocument/2006/relationships/image" Target="../media/image62.png"/><Relationship Id="rId123" Type="http://schemas.openxmlformats.org/officeDocument/2006/relationships/tags" Target="../tags/tag62.xml"/><Relationship Id="rId122" Type="http://schemas.openxmlformats.org/officeDocument/2006/relationships/image" Target="../media/image61.png"/><Relationship Id="rId121" Type="http://schemas.openxmlformats.org/officeDocument/2006/relationships/tags" Target="../tags/tag61.xml"/><Relationship Id="rId120" Type="http://schemas.openxmlformats.org/officeDocument/2006/relationships/image" Target="../media/image60.png"/><Relationship Id="rId12" Type="http://schemas.openxmlformats.org/officeDocument/2006/relationships/image" Target="../media/image6.png"/><Relationship Id="rId119" Type="http://schemas.openxmlformats.org/officeDocument/2006/relationships/tags" Target="../tags/tag60.xml"/><Relationship Id="rId118" Type="http://schemas.openxmlformats.org/officeDocument/2006/relationships/image" Target="../media/image59.png"/><Relationship Id="rId117" Type="http://schemas.openxmlformats.org/officeDocument/2006/relationships/tags" Target="../tags/tag59.xml"/><Relationship Id="rId116" Type="http://schemas.openxmlformats.org/officeDocument/2006/relationships/image" Target="../media/image58.png"/><Relationship Id="rId115" Type="http://schemas.openxmlformats.org/officeDocument/2006/relationships/tags" Target="../tags/tag58.xml"/><Relationship Id="rId114" Type="http://schemas.openxmlformats.org/officeDocument/2006/relationships/image" Target="../media/image57.png"/><Relationship Id="rId113" Type="http://schemas.openxmlformats.org/officeDocument/2006/relationships/tags" Target="../tags/tag57.xml"/><Relationship Id="rId112" Type="http://schemas.openxmlformats.org/officeDocument/2006/relationships/image" Target="../media/image56.png"/><Relationship Id="rId111" Type="http://schemas.openxmlformats.org/officeDocument/2006/relationships/tags" Target="../tags/tag56.xml"/><Relationship Id="rId110" Type="http://schemas.openxmlformats.org/officeDocument/2006/relationships/image" Target="../media/image55.png"/><Relationship Id="rId11" Type="http://schemas.openxmlformats.org/officeDocument/2006/relationships/tags" Target="../tags/tag6.xml"/><Relationship Id="rId109" Type="http://schemas.openxmlformats.org/officeDocument/2006/relationships/tags" Target="../tags/tag55.xml"/><Relationship Id="rId108" Type="http://schemas.openxmlformats.org/officeDocument/2006/relationships/image" Target="../media/image54.png"/><Relationship Id="rId107" Type="http://schemas.openxmlformats.org/officeDocument/2006/relationships/tags" Target="../tags/tag54.xml"/><Relationship Id="rId106" Type="http://schemas.openxmlformats.org/officeDocument/2006/relationships/image" Target="../media/image53.png"/><Relationship Id="rId105" Type="http://schemas.openxmlformats.org/officeDocument/2006/relationships/tags" Target="../tags/tag53.xml"/><Relationship Id="rId104" Type="http://schemas.openxmlformats.org/officeDocument/2006/relationships/image" Target="../media/image52.png"/><Relationship Id="rId103" Type="http://schemas.openxmlformats.org/officeDocument/2006/relationships/tags" Target="../tags/tag52.xml"/><Relationship Id="rId102" Type="http://schemas.openxmlformats.org/officeDocument/2006/relationships/image" Target="../media/image51.png"/><Relationship Id="rId101" Type="http://schemas.openxmlformats.org/officeDocument/2006/relationships/tags" Target="../tags/tag51.xml"/><Relationship Id="rId100" Type="http://schemas.openxmlformats.org/officeDocument/2006/relationships/image" Target="../media/image50.png"/><Relationship Id="rId10" Type="http://schemas.openxmlformats.org/officeDocument/2006/relationships/image" Target="../media/image5.png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99" Type="http://schemas.openxmlformats.org/officeDocument/2006/relationships/tags" Target="../tags/tag151.xml"/><Relationship Id="rId98" Type="http://schemas.openxmlformats.org/officeDocument/2006/relationships/image" Target="../media/image150.png"/><Relationship Id="rId97" Type="http://schemas.openxmlformats.org/officeDocument/2006/relationships/tags" Target="../tags/tag150.xml"/><Relationship Id="rId96" Type="http://schemas.openxmlformats.org/officeDocument/2006/relationships/image" Target="../media/image149.png"/><Relationship Id="rId95" Type="http://schemas.openxmlformats.org/officeDocument/2006/relationships/tags" Target="../tags/tag149.xml"/><Relationship Id="rId94" Type="http://schemas.openxmlformats.org/officeDocument/2006/relationships/image" Target="../media/image148.png"/><Relationship Id="rId93" Type="http://schemas.openxmlformats.org/officeDocument/2006/relationships/tags" Target="../tags/tag148.xml"/><Relationship Id="rId92" Type="http://schemas.openxmlformats.org/officeDocument/2006/relationships/image" Target="../media/image147.png"/><Relationship Id="rId91" Type="http://schemas.openxmlformats.org/officeDocument/2006/relationships/tags" Target="../tags/tag147.xml"/><Relationship Id="rId90" Type="http://schemas.openxmlformats.org/officeDocument/2006/relationships/image" Target="../media/image146.png"/><Relationship Id="rId9" Type="http://schemas.openxmlformats.org/officeDocument/2006/relationships/tags" Target="../tags/tag106.xml"/><Relationship Id="rId89" Type="http://schemas.openxmlformats.org/officeDocument/2006/relationships/tags" Target="../tags/tag146.xml"/><Relationship Id="rId88" Type="http://schemas.openxmlformats.org/officeDocument/2006/relationships/image" Target="../media/image145.png"/><Relationship Id="rId87" Type="http://schemas.openxmlformats.org/officeDocument/2006/relationships/tags" Target="../tags/tag145.xml"/><Relationship Id="rId86" Type="http://schemas.openxmlformats.org/officeDocument/2006/relationships/image" Target="../media/image144.png"/><Relationship Id="rId85" Type="http://schemas.openxmlformats.org/officeDocument/2006/relationships/tags" Target="../tags/tag144.xml"/><Relationship Id="rId84" Type="http://schemas.openxmlformats.org/officeDocument/2006/relationships/image" Target="../media/image143.png"/><Relationship Id="rId83" Type="http://schemas.openxmlformats.org/officeDocument/2006/relationships/tags" Target="../tags/tag143.xml"/><Relationship Id="rId82" Type="http://schemas.openxmlformats.org/officeDocument/2006/relationships/image" Target="../media/image142.png"/><Relationship Id="rId81" Type="http://schemas.openxmlformats.org/officeDocument/2006/relationships/tags" Target="../tags/tag142.xml"/><Relationship Id="rId80" Type="http://schemas.openxmlformats.org/officeDocument/2006/relationships/image" Target="../media/image141.png"/><Relationship Id="rId8" Type="http://schemas.openxmlformats.org/officeDocument/2006/relationships/image" Target="../media/image105.png"/><Relationship Id="rId79" Type="http://schemas.openxmlformats.org/officeDocument/2006/relationships/tags" Target="../tags/tag141.xml"/><Relationship Id="rId78" Type="http://schemas.openxmlformats.org/officeDocument/2006/relationships/image" Target="../media/image140.png"/><Relationship Id="rId77" Type="http://schemas.openxmlformats.org/officeDocument/2006/relationships/tags" Target="../tags/tag140.xml"/><Relationship Id="rId76" Type="http://schemas.openxmlformats.org/officeDocument/2006/relationships/image" Target="../media/image139.png"/><Relationship Id="rId75" Type="http://schemas.openxmlformats.org/officeDocument/2006/relationships/tags" Target="../tags/tag139.xml"/><Relationship Id="rId74" Type="http://schemas.openxmlformats.org/officeDocument/2006/relationships/image" Target="../media/image138.png"/><Relationship Id="rId73" Type="http://schemas.openxmlformats.org/officeDocument/2006/relationships/tags" Target="../tags/tag138.xml"/><Relationship Id="rId72" Type="http://schemas.openxmlformats.org/officeDocument/2006/relationships/image" Target="../media/image137.png"/><Relationship Id="rId71" Type="http://schemas.openxmlformats.org/officeDocument/2006/relationships/tags" Target="../tags/tag137.xml"/><Relationship Id="rId70" Type="http://schemas.openxmlformats.org/officeDocument/2006/relationships/image" Target="../media/image136.png"/><Relationship Id="rId7" Type="http://schemas.openxmlformats.org/officeDocument/2006/relationships/tags" Target="../tags/tag105.xml"/><Relationship Id="rId69" Type="http://schemas.openxmlformats.org/officeDocument/2006/relationships/tags" Target="../tags/tag136.xml"/><Relationship Id="rId68" Type="http://schemas.openxmlformats.org/officeDocument/2006/relationships/image" Target="../media/image135.png"/><Relationship Id="rId67" Type="http://schemas.openxmlformats.org/officeDocument/2006/relationships/tags" Target="../tags/tag135.xml"/><Relationship Id="rId66" Type="http://schemas.openxmlformats.org/officeDocument/2006/relationships/image" Target="../media/image134.png"/><Relationship Id="rId65" Type="http://schemas.openxmlformats.org/officeDocument/2006/relationships/tags" Target="../tags/tag134.xml"/><Relationship Id="rId64" Type="http://schemas.openxmlformats.org/officeDocument/2006/relationships/image" Target="../media/image133.png"/><Relationship Id="rId63" Type="http://schemas.openxmlformats.org/officeDocument/2006/relationships/tags" Target="../tags/tag133.xml"/><Relationship Id="rId62" Type="http://schemas.openxmlformats.org/officeDocument/2006/relationships/image" Target="../media/image132.png"/><Relationship Id="rId61" Type="http://schemas.openxmlformats.org/officeDocument/2006/relationships/tags" Target="../tags/tag132.xml"/><Relationship Id="rId60" Type="http://schemas.openxmlformats.org/officeDocument/2006/relationships/image" Target="../media/image131.png"/><Relationship Id="rId6" Type="http://schemas.openxmlformats.org/officeDocument/2006/relationships/image" Target="../media/image104.png"/><Relationship Id="rId59" Type="http://schemas.openxmlformats.org/officeDocument/2006/relationships/tags" Target="../tags/tag131.xml"/><Relationship Id="rId58" Type="http://schemas.openxmlformats.org/officeDocument/2006/relationships/image" Target="../media/image130.png"/><Relationship Id="rId57" Type="http://schemas.openxmlformats.org/officeDocument/2006/relationships/tags" Target="../tags/tag130.xml"/><Relationship Id="rId56" Type="http://schemas.openxmlformats.org/officeDocument/2006/relationships/image" Target="../media/image129.png"/><Relationship Id="rId55" Type="http://schemas.openxmlformats.org/officeDocument/2006/relationships/tags" Target="../tags/tag129.xml"/><Relationship Id="rId54" Type="http://schemas.openxmlformats.org/officeDocument/2006/relationships/image" Target="../media/image128.png"/><Relationship Id="rId53" Type="http://schemas.openxmlformats.org/officeDocument/2006/relationships/tags" Target="../tags/tag128.xml"/><Relationship Id="rId52" Type="http://schemas.openxmlformats.org/officeDocument/2006/relationships/image" Target="../media/image127.png"/><Relationship Id="rId51" Type="http://schemas.openxmlformats.org/officeDocument/2006/relationships/tags" Target="../tags/tag127.xml"/><Relationship Id="rId50" Type="http://schemas.openxmlformats.org/officeDocument/2006/relationships/image" Target="../media/image126.png"/><Relationship Id="rId5" Type="http://schemas.openxmlformats.org/officeDocument/2006/relationships/tags" Target="../tags/tag104.xml"/><Relationship Id="rId49" Type="http://schemas.openxmlformats.org/officeDocument/2006/relationships/tags" Target="../tags/tag126.xml"/><Relationship Id="rId48" Type="http://schemas.openxmlformats.org/officeDocument/2006/relationships/image" Target="../media/image125.png"/><Relationship Id="rId47" Type="http://schemas.openxmlformats.org/officeDocument/2006/relationships/tags" Target="../tags/tag125.xml"/><Relationship Id="rId46" Type="http://schemas.openxmlformats.org/officeDocument/2006/relationships/image" Target="../media/image124.png"/><Relationship Id="rId45" Type="http://schemas.openxmlformats.org/officeDocument/2006/relationships/tags" Target="../tags/tag124.xml"/><Relationship Id="rId44" Type="http://schemas.openxmlformats.org/officeDocument/2006/relationships/image" Target="../media/image123.png"/><Relationship Id="rId43" Type="http://schemas.openxmlformats.org/officeDocument/2006/relationships/tags" Target="../tags/tag123.xml"/><Relationship Id="rId42" Type="http://schemas.openxmlformats.org/officeDocument/2006/relationships/image" Target="../media/image122.png"/><Relationship Id="rId41" Type="http://schemas.openxmlformats.org/officeDocument/2006/relationships/tags" Target="../tags/tag122.xml"/><Relationship Id="rId40" Type="http://schemas.openxmlformats.org/officeDocument/2006/relationships/image" Target="../media/image121.png"/><Relationship Id="rId4" Type="http://schemas.openxmlformats.org/officeDocument/2006/relationships/image" Target="../media/image103.png"/><Relationship Id="rId39" Type="http://schemas.openxmlformats.org/officeDocument/2006/relationships/tags" Target="../tags/tag121.xml"/><Relationship Id="rId38" Type="http://schemas.openxmlformats.org/officeDocument/2006/relationships/image" Target="../media/image120.png"/><Relationship Id="rId37" Type="http://schemas.openxmlformats.org/officeDocument/2006/relationships/tags" Target="../tags/tag120.xml"/><Relationship Id="rId36" Type="http://schemas.openxmlformats.org/officeDocument/2006/relationships/image" Target="../media/image119.png"/><Relationship Id="rId35" Type="http://schemas.openxmlformats.org/officeDocument/2006/relationships/tags" Target="../tags/tag119.xml"/><Relationship Id="rId34" Type="http://schemas.openxmlformats.org/officeDocument/2006/relationships/image" Target="../media/image118.png"/><Relationship Id="rId33" Type="http://schemas.openxmlformats.org/officeDocument/2006/relationships/tags" Target="../tags/tag118.xml"/><Relationship Id="rId32" Type="http://schemas.openxmlformats.org/officeDocument/2006/relationships/image" Target="../media/image117.png"/><Relationship Id="rId31" Type="http://schemas.openxmlformats.org/officeDocument/2006/relationships/tags" Target="../tags/tag117.xml"/><Relationship Id="rId30" Type="http://schemas.openxmlformats.org/officeDocument/2006/relationships/image" Target="../media/image116.png"/><Relationship Id="rId3" Type="http://schemas.openxmlformats.org/officeDocument/2006/relationships/tags" Target="../tags/tag103.xml"/><Relationship Id="rId29" Type="http://schemas.openxmlformats.org/officeDocument/2006/relationships/tags" Target="../tags/tag116.xml"/><Relationship Id="rId28" Type="http://schemas.openxmlformats.org/officeDocument/2006/relationships/image" Target="../media/image115.png"/><Relationship Id="rId27" Type="http://schemas.openxmlformats.org/officeDocument/2006/relationships/tags" Target="../tags/tag115.xml"/><Relationship Id="rId26" Type="http://schemas.openxmlformats.org/officeDocument/2006/relationships/image" Target="../media/image114.png"/><Relationship Id="rId25" Type="http://schemas.openxmlformats.org/officeDocument/2006/relationships/tags" Target="../tags/tag114.xml"/><Relationship Id="rId24" Type="http://schemas.openxmlformats.org/officeDocument/2006/relationships/image" Target="../media/image113.png"/><Relationship Id="rId23" Type="http://schemas.openxmlformats.org/officeDocument/2006/relationships/tags" Target="../tags/tag113.xml"/><Relationship Id="rId22" Type="http://schemas.openxmlformats.org/officeDocument/2006/relationships/image" Target="../media/image112.png"/><Relationship Id="rId21" Type="http://schemas.openxmlformats.org/officeDocument/2006/relationships/tags" Target="../tags/tag112.xml"/><Relationship Id="rId20" Type="http://schemas.openxmlformats.org/officeDocument/2006/relationships/image" Target="../media/image111.png"/><Relationship Id="rId2" Type="http://schemas.openxmlformats.org/officeDocument/2006/relationships/image" Target="../media/image102.png"/><Relationship Id="rId19" Type="http://schemas.openxmlformats.org/officeDocument/2006/relationships/tags" Target="../tags/tag111.xml"/><Relationship Id="rId18" Type="http://schemas.openxmlformats.org/officeDocument/2006/relationships/image" Target="../media/image110.png"/><Relationship Id="rId17" Type="http://schemas.openxmlformats.org/officeDocument/2006/relationships/tags" Target="../tags/tag110.xml"/><Relationship Id="rId16" Type="http://schemas.openxmlformats.org/officeDocument/2006/relationships/image" Target="../media/image109.png"/><Relationship Id="rId15" Type="http://schemas.openxmlformats.org/officeDocument/2006/relationships/tags" Target="../tags/tag109.xml"/><Relationship Id="rId14" Type="http://schemas.openxmlformats.org/officeDocument/2006/relationships/image" Target="../media/image108.png"/><Relationship Id="rId137" Type="http://schemas.openxmlformats.org/officeDocument/2006/relationships/slideLayout" Target="../slideLayouts/slideLayout2.xml"/><Relationship Id="rId136" Type="http://schemas.openxmlformats.org/officeDocument/2006/relationships/image" Target="../media/image169.png"/><Relationship Id="rId135" Type="http://schemas.openxmlformats.org/officeDocument/2006/relationships/tags" Target="../tags/tag169.xml"/><Relationship Id="rId134" Type="http://schemas.openxmlformats.org/officeDocument/2006/relationships/image" Target="../media/image168.png"/><Relationship Id="rId133" Type="http://schemas.openxmlformats.org/officeDocument/2006/relationships/tags" Target="../tags/tag168.xml"/><Relationship Id="rId132" Type="http://schemas.openxmlformats.org/officeDocument/2006/relationships/image" Target="../media/image167.png"/><Relationship Id="rId131" Type="http://schemas.openxmlformats.org/officeDocument/2006/relationships/tags" Target="../tags/tag167.xml"/><Relationship Id="rId130" Type="http://schemas.openxmlformats.org/officeDocument/2006/relationships/image" Target="../media/image166.png"/><Relationship Id="rId13" Type="http://schemas.openxmlformats.org/officeDocument/2006/relationships/tags" Target="../tags/tag108.xml"/><Relationship Id="rId129" Type="http://schemas.openxmlformats.org/officeDocument/2006/relationships/tags" Target="../tags/tag166.xml"/><Relationship Id="rId128" Type="http://schemas.openxmlformats.org/officeDocument/2006/relationships/image" Target="../media/image165.png"/><Relationship Id="rId127" Type="http://schemas.openxmlformats.org/officeDocument/2006/relationships/tags" Target="../tags/tag165.xml"/><Relationship Id="rId126" Type="http://schemas.openxmlformats.org/officeDocument/2006/relationships/image" Target="../media/image164.png"/><Relationship Id="rId125" Type="http://schemas.openxmlformats.org/officeDocument/2006/relationships/tags" Target="../tags/tag164.xml"/><Relationship Id="rId124" Type="http://schemas.openxmlformats.org/officeDocument/2006/relationships/image" Target="../media/image163.png"/><Relationship Id="rId123" Type="http://schemas.openxmlformats.org/officeDocument/2006/relationships/tags" Target="../tags/tag163.xml"/><Relationship Id="rId122" Type="http://schemas.openxmlformats.org/officeDocument/2006/relationships/image" Target="../media/image162.png"/><Relationship Id="rId121" Type="http://schemas.openxmlformats.org/officeDocument/2006/relationships/tags" Target="../tags/tag162.xml"/><Relationship Id="rId120" Type="http://schemas.openxmlformats.org/officeDocument/2006/relationships/image" Target="../media/image161.png"/><Relationship Id="rId12" Type="http://schemas.openxmlformats.org/officeDocument/2006/relationships/image" Target="../media/image107.png"/><Relationship Id="rId119" Type="http://schemas.openxmlformats.org/officeDocument/2006/relationships/tags" Target="../tags/tag161.xml"/><Relationship Id="rId118" Type="http://schemas.openxmlformats.org/officeDocument/2006/relationships/image" Target="../media/image160.png"/><Relationship Id="rId117" Type="http://schemas.openxmlformats.org/officeDocument/2006/relationships/tags" Target="../tags/tag160.xml"/><Relationship Id="rId116" Type="http://schemas.openxmlformats.org/officeDocument/2006/relationships/image" Target="../media/image159.png"/><Relationship Id="rId115" Type="http://schemas.openxmlformats.org/officeDocument/2006/relationships/tags" Target="../tags/tag159.xml"/><Relationship Id="rId114" Type="http://schemas.openxmlformats.org/officeDocument/2006/relationships/image" Target="../media/image158.png"/><Relationship Id="rId113" Type="http://schemas.openxmlformats.org/officeDocument/2006/relationships/tags" Target="../tags/tag158.xml"/><Relationship Id="rId112" Type="http://schemas.openxmlformats.org/officeDocument/2006/relationships/image" Target="../media/image157.png"/><Relationship Id="rId111" Type="http://schemas.openxmlformats.org/officeDocument/2006/relationships/tags" Target="../tags/tag157.xml"/><Relationship Id="rId110" Type="http://schemas.openxmlformats.org/officeDocument/2006/relationships/image" Target="../media/image156.png"/><Relationship Id="rId11" Type="http://schemas.openxmlformats.org/officeDocument/2006/relationships/tags" Target="../tags/tag107.xml"/><Relationship Id="rId109" Type="http://schemas.openxmlformats.org/officeDocument/2006/relationships/tags" Target="../tags/tag156.xml"/><Relationship Id="rId108" Type="http://schemas.openxmlformats.org/officeDocument/2006/relationships/image" Target="../media/image155.png"/><Relationship Id="rId107" Type="http://schemas.openxmlformats.org/officeDocument/2006/relationships/tags" Target="../tags/tag155.xml"/><Relationship Id="rId106" Type="http://schemas.openxmlformats.org/officeDocument/2006/relationships/image" Target="../media/image154.png"/><Relationship Id="rId105" Type="http://schemas.openxmlformats.org/officeDocument/2006/relationships/tags" Target="../tags/tag154.xml"/><Relationship Id="rId104" Type="http://schemas.openxmlformats.org/officeDocument/2006/relationships/image" Target="../media/image153.png"/><Relationship Id="rId103" Type="http://schemas.openxmlformats.org/officeDocument/2006/relationships/tags" Target="../tags/tag153.xml"/><Relationship Id="rId102" Type="http://schemas.openxmlformats.org/officeDocument/2006/relationships/image" Target="../media/image152.png"/><Relationship Id="rId101" Type="http://schemas.openxmlformats.org/officeDocument/2006/relationships/tags" Target="../tags/tag152.xml"/><Relationship Id="rId100" Type="http://schemas.openxmlformats.org/officeDocument/2006/relationships/image" Target="../media/image151.png"/><Relationship Id="rId10" Type="http://schemas.openxmlformats.org/officeDocument/2006/relationships/image" Target="../media/image106.png"/><Relationship Id="rId1" Type="http://schemas.openxmlformats.org/officeDocument/2006/relationships/tags" Target="../tags/tag102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tags" Target="../tags/tag172.xml"/><Relationship Id="rId4" Type="http://schemas.openxmlformats.org/officeDocument/2006/relationships/image" Target="../media/image171.png"/><Relationship Id="rId3" Type="http://schemas.openxmlformats.org/officeDocument/2006/relationships/tags" Target="../tags/tag171.xml"/><Relationship Id="rId2" Type="http://schemas.openxmlformats.org/officeDocument/2006/relationships/image" Target="../media/image170.png"/><Relationship Id="rId1" Type="http://schemas.openxmlformats.org/officeDocument/2006/relationships/tags" Target="../tags/tag1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6" name="图片 7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242560" y="4229735"/>
            <a:ext cx="1026160" cy="589915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233035" y="627380"/>
            <a:ext cx="2076450" cy="6076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2538095" cy="3530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418465"/>
            <a:ext cx="1096010" cy="3867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931545"/>
            <a:ext cx="2537460" cy="3536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35" y="1285240"/>
            <a:ext cx="2451100" cy="2495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-1905" y="1534795"/>
            <a:ext cx="2453005" cy="2482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-1905" y="1783080"/>
            <a:ext cx="2451100" cy="1625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635" y="1981835"/>
            <a:ext cx="2536825" cy="1841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635" y="2209800"/>
            <a:ext cx="2537460" cy="19304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635" y="2379345"/>
            <a:ext cx="1818005" cy="23939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-1270" y="2612390"/>
            <a:ext cx="1701800" cy="1250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1700530" y="2536190"/>
            <a:ext cx="297815" cy="20193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1818640" y="2513965"/>
            <a:ext cx="494030" cy="762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-1905" y="2760980"/>
            <a:ext cx="1971675" cy="762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-1905" y="2897505"/>
            <a:ext cx="1052830" cy="14414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34"/>
          <a:stretch>
            <a:fillRect/>
          </a:stretch>
        </p:blipFill>
        <p:spPr>
          <a:xfrm>
            <a:off x="1143000" y="2897505"/>
            <a:ext cx="1395095" cy="12382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36"/>
          <a:stretch>
            <a:fillRect/>
          </a:stretch>
        </p:blipFill>
        <p:spPr>
          <a:xfrm>
            <a:off x="10160" y="3051175"/>
            <a:ext cx="2527935" cy="12382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37"/>
            </p:custDataLst>
          </p:nvPr>
        </p:nvPicPr>
        <p:blipFill>
          <a:blip r:embed="rId38"/>
          <a:stretch>
            <a:fillRect/>
          </a:stretch>
        </p:blipFill>
        <p:spPr>
          <a:xfrm>
            <a:off x="-1905" y="3175000"/>
            <a:ext cx="2526030" cy="15430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39"/>
            </p:custDataLst>
          </p:nvPr>
        </p:nvPicPr>
        <p:blipFill>
          <a:blip r:embed="rId40"/>
          <a:stretch>
            <a:fillRect/>
          </a:stretch>
        </p:blipFill>
        <p:spPr>
          <a:xfrm>
            <a:off x="-1905" y="3310890"/>
            <a:ext cx="2522855" cy="15621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41"/>
            </p:custDataLst>
          </p:nvPr>
        </p:nvPicPr>
        <p:blipFill>
          <a:blip r:embed="rId42"/>
          <a:stretch>
            <a:fillRect/>
          </a:stretch>
        </p:blipFill>
        <p:spPr>
          <a:xfrm>
            <a:off x="-1905" y="3457575"/>
            <a:ext cx="2218055" cy="9144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43"/>
            </p:custDataLst>
          </p:nvPr>
        </p:nvPicPr>
        <p:blipFill>
          <a:blip r:embed="rId44"/>
          <a:stretch>
            <a:fillRect/>
          </a:stretch>
        </p:blipFill>
        <p:spPr>
          <a:xfrm>
            <a:off x="2216785" y="3472815"/>
            <a:ext cx="376555" cy="762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45"/>
            </p:custDataLst>
          </p:nvPr>
        </p:nvPicPr>
        <p:blipFill>
          <a:blip r:embed="rId46"/>
          <a:stretch>
            <a:fillRect/>
          </a:stretch>
        </p:blipFill>
        <p:spPr>
          <a:xfrm>
            <a:off x="-1905" y="3593465"/>
            <a:ext cx="2585085" cy="70421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47"/>
            </p:custDataLst>
          </p:nvPr>
        </p:nvPicPr>
        <p:blipFill>
          <a:blip r:embed="rId48"/>
          <a:stretch>
            <a:fillRect/>
          </a:stretch>
        </p:blipFill>
        <p:spPr>
          <a:xfrm>
            <a:off x="-10795" y="4300220"/>
            <a:ext cx="2548890" cy="51435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49"/>
            </p:custDataLst>
          </p:nvPr>
        </p:nvPicPr>
        <p:blipFill>
          <a:blip r:embed="rId50"/>
          <a:stretch>
            <a:fillRect/>
          </a:stretch>
        </p:blipFill>
        <p:spPr>
          <a:xfrm>
            <a:off x="-8255" y="4814570"/>
            <a:ext cx="2601595" cy="116332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51"/>
            </p:custDataLst>
          </p:nvPr>
        </p:nvPicPr>
        <p:blipFill>
          <a:blip r:embed="rId52"/>
          <a:stretch>
            <a:fillRect/>
          </a:stretch>
        </p:blipFill>
        <p:spPr>
          <a:xfrm>
            <a:off x="26670" y="5977890"/>
            <a:ext cx="2511425" cy="26035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53"/>
            </p:custDataLst>
          </p:nvPr>
        </p:nvPicPr>
        <p:blipFill>
          <a:blip r:embed="rId54"/>
          <a:stretch>
            <a:fillRect/>
          </a:stretch>
        </p:blipFill>
        <p:spPr>
          <a:xfrm>
            <a:off x="10160" y="6252845"/>
            <a:ext cx="2510790" cy="58928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>
            <p:custDataLst>
              <p:tags r:id="rId55"/>
            </p:custDataLst>
          </p:nvPr>
        </p:nvPicPr>
        <p:blipFill>
          <a:blip r:embed="rId56"/>
          <a:stretch>
            <a:fillRect/>
          </a:stretch>
        </p:blipFill>
        <p:spPr>
          <a:xfrm>
            <a:off x="2583180" y="0"/>
            <a:ext cx="2753360" cy="41148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>
            <p:custDataLst>
              <p:tags r:id="rId57"/>
            </p:custDataLst>
          </p:nvPr>
        </p:nvPicPr>
        <p:blipFill>
          <a:blip r:embed="rId58"/>
          <a:stretch>
            <a:fillRect/>
          </a:stretch>
        </p:blipFill>
        <p:spPr>
          <a:xfrm>
            <a:off x="2474595" y="403225"/>
            <a:ext cx="2758440" cy="55372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59"/>
            </p:custDataLst>
          </p:nvPr>
        </p:nvPicPr>
        <p:blipFill>
          <a:blip r:embed="rId60"/>
          <a:stretch>
            <a:fillRect/>
          </a:stretch>
        </p:blipFill>
        <p:spPr>
          <a:xfrm>
            <a:off x="1207770" y="403225"/>
            <a:ext cx="1243965" cy="36195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>
            <p:custDataLst>
              <p:tags r:id="rId61"/>
            </p:custDataLst>
          </p:nvPr>
        </p:nvPicPr>
        <p:blipFill>
          <a:blip r:embed="rId62"/>
          <a:stretch>
            <a:fillRect/>
          </a:stretch>
        </p:blipFill>
        <p:spPr>
          <a:xfrm>
            <a:off x="2583180" y="1330960"/>
            <a:ext cx="1750695" cy="88519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>
            <p:custDataLst>
              <p:tags r:id="rId63"/>
            </p:custDataLst>
          </p:nvPr>
        </p:nvPicPr>
        <p:blipFill>
          <a:blip r:embed="rId64"/>
          <a:stretch>
            <a:fillRect/>
          </a:stretch>
        </p:blipFill>
        <p:spPr>
          <a:xfrm>
            <a:off x="2580640" y="2259965"/>
            <a:ext cx="1875155" cy="10096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>
            <p:custDataLst>
              <p:tags r:id="rId65"/>
            </p:custDataLst>
          </p:nvPr>
        </p:nvPicPr>
        <p:blipFill>
          <a:blip r:embed="rId66"/>
          <a:stretch>
            <a:fillRect/>
          </a:stretch>
        </p:blipFill>
        <p:spPr>
          <a:xfrm>
            <a:off x="2653030" y="2353945"/>
            <a:ext cx="678815" cy="69723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>
            <p:custDataLst>
              <p:tags r:id="rId67"/>
            </p:custDataLst>
          </p:nvPr>
        </p:nvPicPr>
        <p:blipFill>
          <a:blip r:embed="rId68"/>
          <a:stretch>
            <a:fillRect/>
          </a:stretch>
        </p:blipFill>
        <p:spPr>
          <a:xfrm>
            <a:off x="3147060" y="2353945"/>
            <a:ext cx="610235" cy="10350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>
            <p:custDataLst>
              <p:tags r:id="rId69"/>
            </p:custDataLst>
          </p:nvPr>
        </p:nvPicPr>
        <p:blipFill>
          <a:blip r:embed="rId70"/>
          <a:stretch>
            <a:fillRect/>
          </a:stretch>
        </p:blipFill>
        <p:spPr>
          <a:xfrm>
            <a:off x="3200400" y="2457450"/>
            <a:ext cx="1627505" cy="10668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>
            <p:custDataLst>
              <p:tags r:id="rId71"/>
            </p:custDataLst>
          </p:nvPr>
        </p:nvPicPr>
        <p:blipFill>
          <a:blip r:embed="rId72"/>
          <a:stretch>
            <a:fillRect/>
          </a:stretch>
        </p:blipFill>
        <p:spPr>
          <a:xfrm>
            <a:off x="3371850" y="2929255"/>
            <a:ext cx="1349375" cy="8890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>
            <p:custDataLst>
              <p:tags r:id="rId73"/>
            </p:custDataLst>
          </p:nvPr>
        </p:nvPicPr>
        <p:blipFill>
          <a:blip r:embed="rId74"/>
          <a:stretch>
            <a:fillRect/>
          </a:stretch>
        </p:blipFill>
        <p:spPr>
          <a:xfrm>
            <a:off x="3395345" y="2590165"/>
            <a:ext cx="1179830" cy="84455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>
            <p:custDataLst>
              <p:tags r:id="rId75"/>
            </p:custDataLst>
          </p:nvPr>
        </p:nvPicPr>
        <p:blipFill>
          <a:blip r:embed="rId76"/>
          <a:stretch>
            <a:fillRect/>
          </a:stretch>
        </p:blipFill>
        <p:spPr>
          <a:xfrm>
            <a:off x="3395345" y="2674620"/>
            <a:ext cx="764540" cy="15494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>
            <p:custDataLst>
              <p:tags r:id="rId77"/>
            </p:custDataLst>
          </p:nvPr>
        </p:nvPicPr>
        <p:blipFill>
          <a:blip r:embed="rId78"/>
          <a:stretch>
            <a:fillRect/>
          </a:stretch>
        </p:blipFill>
        <p:spPr>
          <a:xfrm>
            <a:off x="4159885" y="2683510"/>
            <a:ext cx="356870" cy="7747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>
            <p:custDataLst>
              <p:tags r:id="rId79"/>
            </p:custDataLst>
          </p:nvPr>
        </p:nvPicPr>
        <p:blipFill>
          <a:blip r:embed="rId80"/>
          <a:stretch>
            <a:fillRect/>
          </a:stretch>
        </p:blipFill>
        <p:spPr>
          <a:xfrm>
            <a:off x="3331845" y="2779395"/>
            <a:ext cx="1607820" cy="11811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>
            <p:custDataLst>
              <p:tags r:id="rId81"/>
            </p:custDataLst>
          </p:nvPr>
        </p:nvPicPr>
        <p:blipFill>
          <a:blip r:embed="rId82"/>
          <a:stretch>
            <a:fillRect/>
          </a:stretch>
        </p:blipFill>
        <p:spPr>
          <a:xfrm>
            <a:off x="2583180" y="3051175"/>
            <a:ext cx="2073910" cy="489585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>
            <p:custDataLst>
              <p:tags r:id="rId83"/>
            </p:custDataLst>
          </p:nvPr>
        </p:nvPicPr>
        <p:blipFill>
          <a:blip r:embed="rId84"/>
          <a:stretch>
            <a:fillRect/>
          </a:stretch>
        </p:blipFill>
        <p:spPr>
          <a:xfrm>
            <a:off x="2583180" y="3540760"/>
            <a:ext cx="1366520" cy="123825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>
            <p:custDataLst>
              <p:tags r:id="rId85"/>
            </p:custDataLst>
          </p:nvPr>
        </p:nvPicPr>
        <p:blipFill>
          <a:blip r:embed="rId86"/>
          <a:stretch>
            <a:fillRect/>
          </a:stretch>
        </p:blipFill>
        <p:spPr>
          <a:xfrm>
            <a:off x="2580640" y="3664585"/>
            <a:ext cx="2230755" cy="39306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>
            <p:custDataLst>
              <p:tags r:id="rId87"/>
            </p:custDataLst>
          </p:nvPr>
        </p:nvPicPr>
        <p:blipFill>
          <a:blip r:embed="rId88"/>
          <a:stretch>
            <a:fillRect/>
          </a:stretch>
        </p:blipFill>
        <p:spPr>
          <a:xfrm>
            <a:off x="2580640" y="4057650"/>
            <a:ext cx="2427605" cy="519430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>
            <p:custDataLst>
              <p:tags r:id="rId89"/>
            </p:custDataLst>
          </p:nvPr>
        </p:nvPicPr>
        <p:blipFill>
          <a:blip r:embed="rId90"/>
          <a:stretch>
            <a:fillRect/>
          </a:stretch>
        </p:blipFill>
        <p:spPr>
          <a:xfrm>
            <a:off x="2569845" y="4577080"/>
            <a:ext cx="2849880" cy="14605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>
            <p:custDataLst>
              <p:tags r:id="rId91"/>
            </p:custDataLst>
          </p:nvPr>
        </p:nvPicPr>
        <p:blipFill>
          <a:blip r:embed="rId92"/>
          <a:stretch>
            <a:fillRect/>
          </a:stretch>
        </p:blipFill>
        <p:spPr>
          <a:xfrm>
            <a:off x="5173345" y="4577080"/>
            <a:ext cx="169545" cy="76200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>
            <p:custDataLst>
              <p:tags r:id="rId93"/>
            </p:custDataLst>
          </p:nvPr>
        </p:nvPicPr>
        <p:blipFill>
          <a:blip r:embed="rId94"/>
          <a:stretch>
            <a:fillRect/>
          </a:stretch>
        </p:blipFill>
        <p:spPr>
          <a:xfrm>
            <a:off x="2602865" y="4735830"/>
            <a:ext cx="2405380" cy="892175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>
            <p:custDataLst>
              <p:tags r:id="rId95"/>
            </p:custDataLst>
          </p:nvPr>
        </p:nvPicPr>
        <p:blipFill>
          <a:blip r:embed="rId96"/>
          <a:stretch>
            <a:fillRect/>
          </a:stretch>
        </p:blipFill>
        <p:spPr>
          <a:xfrm>
            <a:off x="2569845" y="5622925"/>
            <a:ext cx="2151380" cy="20637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>
            <p:custDataLst>
              <p:tags r:id="rId97"/>
            </p:custDataLst>
          </p:nvPr>
        </p:nvPicPr>
        <p:blipFill>
          <a:blip r:embed="rId98"/>
          <a:stretch>
            <a:fillRect/>
          </a:stretch>
        </p:blipFill>
        <p:spPr>
          <a:xfrm>
            <a:off x="3139440" y="5714365"/>
            <a:ext cx="1158875" cy="107950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>
            <p:custDataLst>
              <p:tags r:id="rId99"/>
            </p:custDataLst>
          </p:nvPr>
        </p:nvPicPr>
        <p:blipFill>
          <a:blip r:embed="rId100"/>
          <a:stretch>
            <a:fillRect/>
          </a:stretch>
        </p:blipFill>
        <p:spPr>
          <a:xfrm>
            <a:off x="2689860" y="6238240"/>
            <a:ext cx="782955" cy="593725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>
            <p:custDataLst>
              <p:tags r:id="rId101"/>
            </p:custDataLst>
          </p:nvPr>
        </p:nvPicPr>
        <p:blipFill>
          <a:blip r:embed="rId102"/>
          <a:stretch>
            <a:fillRect/>
          </a:stretch>
        </p:blipFill>
        <p:spPr>
          <a:xfrm>
            <a:off x="2602865" y="6289675"/>
            <a:ext cx="295275" cy="136525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>
            <p:custDataLst>
              <p:tags r:id="rId103"/>
            </p:custDataLst>
          </p:nvPr>
        </p:nvPicPr>
        <p:blipFill>
          <a:blip r:embed="rId104"/>
          <a:stretch>
            <a:fillRect/>
          </a:stretch>
        </p:blipFill>
        <p:spPr>
          <a:xfrm>
            <a:off x="3518535" y="6266815"/>
            <a:ext cx="1292860" cy="582930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>
            <p:custDataLst>
              <p:tags r:id="rId105"/>
            </p:custDataLst>
          </p:nvPr>
        </p:nvPicPr>
        <p:blipFill>
          <a:blip r:embed="rId106"/>
          <a:stretch>
            <a:fillRect/>
          </a:stretch>
        </p:blipFill>
        <p:spPr>
          <a:xfrm>
            <a:off x="5349240" y="29845"/>
            <a:ext cx="2029460" cy="127635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>
            <p:custDataLst>
              <p:tags r:id="rId107"/>
            </p:custDataLst>
          </p:nvPr>
        </p:nvPicPr>
        <p:blipFill>
          <a:blip r:embed="rId108"/>
          <a:stretch>
            <a:fillRect/>
          </a:stretch>
        </p:blipFill>
        <p:spPr>
          <a:xfrm>
            <a:off x="5109845" y="157480"/>
            <a:ext cx="1804035" cy="259715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>
            <p:custDataLst>
              <p:tags r:id="rId109"/>
            </p:custDataLst>
          </p:nvPr>
        </p:nvPicPr>
        <p:blipFill>
          <a:blip r:embed="rId110"/>
          <a:stretch>
            <a:fillRect/>
          </a:stretch>
        </p:blipFill>
        <p:spPr>
          <a:xfrm>
            <a:off x="5008245" y="452120"/>
            <a:ext cx="518795" cy="94615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>
            <p:custDataLst>
              <p:tags r:id="rId111"/>
            </p:custDataLst>
          </p:nvPr>
        </p:nvPicPr>
        <p:blipFill>
          <a:blip r:embed="rId112"/>
          <a:stretch>
            <a:fillRect/>
          </a:stretch>
        </p:blipFill>
        <p:spPr>
          <a:xfrm>
            <a:off x="5008245" y="546735"/>
            <a:ext cx="2416810" cy="111125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>
            <p:custDataLst>
              <p:tags r:id="rId113"/>
            </p:custDataLst>
          </p:nvPr>
        </p:nvPicPr>
        <p:blipFill>
          <a:blip r:embed="rId114"/>
          <a:stretch>
            <a:fillRect/>
          </a:stretch>
        </p:blipFill>
        <p:spPr>
          <a:xfrm>
            <a:off x="4389755" y="1285240"/>
            <a:ext cx="1616075" cy="10922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>
            <p:custDataLst>
              <p:tags r:id="rId115"/>
            </p:custDataLst>
          </p:nvPr>
        </p:nvPicPr>
        <p:blipFill>
          <a:blip r:embed="rId116"/>
          <a:stretch>
            <a:fillRect/>
          </a:stretch>
        </p:blipFill>
        <p:spPr>
          <a:xfrm>
            <a:off x="4389755" y="1437005"/>
            <a:ext cx="1858010" cy="111760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>
            <p:custDataLst>
              <p:tags r:id="rId117"/>
            </p:custDataLst>
          </p:nvPr>
        </p:nvPicPr>
        <p:blipFill>
          <a:blip r:embed="rId118"/>
          <a:stretch>
            <a:fillRect/>
          </a:stretch>
        </p:blipFill>
        <p:spPr>
          <a:xfrm>
            <a:off x="4389755" y="1598295"/>
            <a:ext cx="1233170" cy="176530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>
            <p:custDataLst>
              <p:tags r:id="rId119"/>
            </p:custDataLst>
          </p:nvPr>
        </p:nvPicPr>
        <p:blipFill>
          <a:blip r:embed="rId120"/>
          <a:stretch>
            <a:fillRect/>
          </a:stretch>
        </p:blipFill>
        <p:spPr>
          <a:xfrm>
            <a:off x="5109845" y="1676400"/>
            <a:ext cx="1528445" cy="139700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>
            <p:custDataLst>
              <p:tags r:id="rId121"/>
            </p:custDataLst>
          </p:nvPr>
        </p:nvPicPr>
        <p:blipFill>
          <a:blip r:embed="rId122"/>
          <a:stretch>
            <a:fillRect/>
          </a:stretch>
        </p:blipFill>
        <p:spPr>
          <a:xfrm>
            <a:off x="4939665" y="1985645"/>
            <a:ext cx="1745615" cy="911860"/>
          </a:xfrm>
          <a:prstGeom prst="rect">
            <a:avLst/>
          </a:prstGeom>
        </p:spPr>
      </p:pic>
      <p:pic>
        <p:nvPicPr>
          <p:cNvPr id="70" name="图片 69"/>
          <p:cNvPicPr>
            <a:picLocks noChangeAspect="1"/>
          </p:cNvPicPr>
          <p:nvPr>
            <p:custDataLst>
              <p:tags r:id="rId123"/>
            </p:custDataLst>
          </p:nvPr>
        </p:nvPicPr>
        <p:blipFill>
          <a:blip r:embed="rId124"/>
          <a:stretch>
            <a:fillRect/>
          </a:stretch>
        </p:blipFill>
        <p:spPr>
          <a:xfrm>
            <a:off x="5055235" y="1885315"/>
            <a:ext cx="674370" cy="100330"/>
          </a:xfrm>
          <a:prstGeom prst="rect">
            <a:avLst/>
          </a:prstGeom>
        </p:spPr>
      </p:pic>
      <p:pic>
        <p:nvPicPr>
          <p:cNvPr id="71" name="图片 70"/>
          <p:cNvPicPr>
            <a:picLocks noChangeAspect="1"/>
          </p:cNvPicPr>
          <p:nvPr>
            <p:custDataLst>
              <p:tags r:id="rId125"/>
            </p:custDataLst>
          </p:nvPr>
        </p:nvPicPr>
        <p:blipFill>
          <a:blip r:embed="rId126"/>
          <a:stretch>
            <a:fillRect/>
          </a:stretch>
        </p:blipFill>
        <p:spPr>
          <a:xfrm>
            <a:off x="4811395" y="2908300"/>
            <a:ext cx="1058545" cy="113030"/>
          </a:xfrm>
          <a:prstGeom prst="rect">
            <a:avLst/>
          </a:prstGeom>
        </p:spPr>
      </p:pic>
      <p:pic>
        <p:nvPicPr>
          <p:cNvPr id="72" name="图片 71"/>
          <p:cNvPicPr>
            <a:picLocks noChangeAspect="1"/>
          </p:cNvPicPr>
          <p:nvPr>
            <p:custDataLst>
              <p:tags r:id="rId127"/>
            </p:custDataLst>
          </p:nvPr>
        </p:nvPicPr>
        <p:blipFill>
          <a:blip r:embed="rId128"/>
          <a:stretch>
            <a:fillRect/>
          </a:stretch>
        </p:blipFill>
        <p:spPr>
          <a:xfrm>
            <a:off x="4939665" y="3076575"/>
            <a:ext cx="1631950" cy="981075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>
            <p:custDataLst>
              <p:tags r:id="rId129"/>
            </p:custDataLst>
          </p:nvPr>
        </p:nvPicPr>
        <p:blipFill>
          <a:blip r:embed="rId130"/>
          <a:stretch>
            <a:fillRect/>
          </a:stretch>
        </p:blipFill>
        <p:spPr>
          <a:xfrm>
            <a:off x="4443095" y="4285615"/>
            <a:ext cx="565150" cy="86995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>
            <p:custDataLst>
              <p:tags r:id="rId131"/>
            </p:custDataLst>
          </p:nvPr>
        </p:nvPicPr>
        <p:blipFill>
          <a:blip r:embed="rId132"/>
          <a:stretch>
            <a:fillRect/>
          </a:stretch>
        </p:blipFill>
        <p:spPr>
          <a:xfrm>
            <a:off x="4657090" y="4372610"/>
            <a:ext cx="306070" cy="147955"/>
          </a:xfrm>
          <a:prstGeom prst="rect">
            <a:avLst/>
          </a:prstGeom>
        </p:spPr>
      </p:pic>
      <p:pic>
        <p:nvPicPr>
          <p:cNvPr id="75" name="图片 74"/>
          <p:cNvPicPr>
            <a:picLocks noChangeAspect="1"/>
          </p:cNvPicPr>
          <p:nvPr>
            <p:custDataLst>
              <p:tags r:id="rId133"/>
            </p:custDataLst>
          </p:nvPr>
        </p:nvPicPr>
        <p:blipFill>
          <a:blip r:embed="rId134"/>
          <a:stretch>
            <a:fillRect/>
          </a:stretch>
        </p:blipFill>
        <p:spPr>
          <a:xfrm>
            <a:off x="5055235" y="4090670"/>
            <a:ext cx="916305" cy="139065"/>
          </a:xfrm>
          <a:prstGeom prst="rect">
            <a:avLst/>
          </a:prstGeom>
        </p:spPr>
      </p:pic>
      <p:pic>
        <p:nvPicPr>
          <p:cNvPr id="77" name="图片 76"/>
          <p:cNvPicPr>
            <a:picLocks noChangeAspect="1"/>
          </p:cNvPicPr>
          <p:nvPr>
            <p:custDataLst>
              <p:tags r:id="rId135"/>
            </p:custDataLst>
          </p:nvPr>
        </p:nvPicPr>
        <p:blipFill>
          <a:blip r:embed="rId136"/>
          <a:stretch>
            <a:fillRect/>
          </a:stretch>
        </p:blipFill>
        <p:spPr>
          <a:xfrm>
            <a:off x="5770880" y="4577080"/>
            <a:ext cx="915035" cy="384810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>
            <p:custDataLst>
              <p:tags r:id="rId137"/>
            </p:custDataLst>
          </p:nvPr>
        </p:nvPicPr>
        <p:blipFill>
          <a:blip r:embed="rId138"/>
          <a:stretch>
            <a:fillRect/>
          </a:stretch>
        </p:blipFill>
        <p:spPr>
          <a:xfrm>
            <a:off x="6005830" y="4128770"/>
            <a:ext cx="579755" cy="10096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>
            <p:custDataLst>
              <p:tags r:id="rId139"/>
            </p:custDataLst>
          </p:nvPr>
        </p:nvPicPr>
        <p:blipFill>
          <a:blip r:embed="rId140"/>
          <a:stretch>
            <a:fillRect/>
          </a:stretch>
        </p:blipFill>
        <p:spPr>
          <a:xfrm>
            <a:off x="6268720" y="4229735"/>
            <a:ext cx="760730" cy="23939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>
            <p:custDataLst>
              <p:tags r:id="rId141"/>
            </p:custDataLst>
          </p:nvPr>
        </p:nvPicPr>
        <p:blipFill>
          <a:blip r:embed="rId142"/>
          <a:stretch>
            <a:fillRect/>
          </a:stretch>
        </p:blipFill>
        <p:spPr>
          <a:xfrm>
            <a:off x="5055235" y="4986020"/>
            <a:ext cx="1821815" cy="1063625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>
            <p:custDataLst>
              <p:tags r:id="rId143"/>
            </p:custDataLst>
          </p:nvPr>
        </p:nvPicPr>
        <p:blipFill>
          <a:blip r:embed="rId144"/>
          <a:stretch>
            <a:fillRect/>
          </a:stretch>
        </p:blipFill>
        <p:spPr>
          <a:xfrm>
            <a:off x="5916295" y="4986020"/>
            <a:ext cx="191770" cy="85090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>
            <p:custDataLst>
              <p:tags r:id="rId145"/>
            </p:custDataLst>
          </p:nvPr>
        </p:nvPicPr>
        <p:blipFill>
          <a:blip r:embed="rId146"/>
          <a:stretch>
            <a:fillRect/>
          </a:stretch>
        </p:blipFill>
        <p:spPr>
          <a:xfrm>
            <a:off x="4482465" y="6049645"/>
            <a:ext cx="589280" cy="107315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>
            <p:custDataLst>
              <p:tags r:id="rId147"/>
            </p:custDataLst>
          </p:nvPr>
        </p:nvPicPr>
        <p:blipFill>
          <a:blip r:embed="rId148"/>
          <a:stretch>
            <a:fillRect/>
          </a:stretch>
        </p:blipFill>
        <p:spPr>
          <a:xfrm>
            <a:off x="5071745" y="6049645"/>
            <a:ext cx="1654175" cy="111125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>
            <p:custDataLst>
              <p:tags r:id="rId149"/>
            </p:custDataLst>
          </p:nvPr>
        </p:nvPicPr>
        <p:blipFill>
          <a:blip r:embed="rId150"/>
          <a:stretch>
            <a:fillRect/>
          </a:stretch>
        </p:blipFill>
        <p:spPr>
          <a:xfrm>
            <a:off x="4455795" y="6160770"/>
            <a:ext cx="1550035" cy="170180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>
            <p:custDataLst>
              <p:tags r:id="rId151"/>
            </p:custDataLst>
          </p:nvPr>
        </p:nvPicPr>
        <p:blipFill>
          <a:blip r:embed="rId152"/>
          <a:stretch>
            <a:fillRect/>
          </a:stretch>
        </p:blipFill>
        <p:spPr>
          <a:xfrm>
            <a:off x="4827905" y="6330315"/>
            <a:ext cx="856615" cy="95885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>
            <p:custDataLst>
              <p:tags r:id="rId153"/>
            </p:custDataLst>
          </p:nvPr>
        </p:nvPicPr>
        <p:blipFill>
          <a:blip r:embed="rId154"/>
          <a:stretch>
            <a:fillRect/>
          </a:stretch>
        </p:blipFill>
        <p:spPr>
          <a:xfrm>
            <a:off x="4903470" y="6403975"/>
            <a:ext cx="477520" cy="255270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>
            <p:custDataLst>
              <p:tags r:id="rId155"/>
            </p:custDataLst>
          </p:nvPr>
        </p:nvPicPr>
        <p:blipFill>
          <a:blip r:embed="rId156"/>
          <a:stretch>
            <a:fillRect/>
          </a:stretch>
        </p:blipFill>
        <p:spPr>
          <a:xfrm>
            <a:off x="5419725" y="6426200"/>
            <a:ext cx="645160" cy="208280"/>
          </a:xfrm>
          <a:prstGeom prst="rect">
            <a:avLst/>
          </a:prstGeom>
        </p:spPr>
      </p:pic>
      <p:pic>
        <p:nvPicPr>
          <p:cNvPr id="89" name="图片 88"/>
          <p:cNvPicPr>
            <a:picLocks noChangeAspect="1"/>
          </p:cNvPicPr>
          <p:nvPr>
            <p:custDataLst>
              <p:tags r:id="rId157"/>
            </p:custDataLst>
          </p:nvPr>
        </p:nvPicPr>
        <p:blipFill>
          <a:blip r:embed="rId158"/>
          <a:stretch>
            <a:fillRect/>
          </a:stretch>
        </p:blipFill>
        <p:spPr>
          <a:xfrm>
            <a:off x="6035675" y="6198870"/>
            <a:ext cx="1042670" cy="131445"/>
          </a:xfrm>
          <a:prstGeom prst="rect">
            <a:avLst/>
          </a:prstGeom>
        </p:spPr>
      </p:pic>
      <p:pic>
        <p:nvPicPr>
          <p:cNvPr id="90" name="图片 89"/>
          <p:cNvPicPr>
            <a:picLocks noChangeAspect="1"/>
          </p:cNvPicPr>
          <p:nvPr>
            <p:custDataLst>
              <p:tags r:id="rId159"/>
            </p:custDataLst>
          </p:nvPr>
        </p:nvPicPr>
        <p:blipFill>
          <a:blip r:embed="rId160"/>
          <a:stretch>
            <a:fillRect/>
          </a:stretch>
        </p:blipFill>
        <p:spPr>
          <a:xfrm>
            <a:off x="6035675" y="6330950"/>
            <a:ext cx="1111885" cy="181610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>
            <p:custDataLst>
              <p:tags r:id="rId161"/>
            </p:custDataLst>
          </p:nvPr>
        </p:nvPicPr>
        <p:blipFill>
          <a:blip r:embed="rId162"/>
          <a:stretch>
            <a:fillRect/>
          </a:stretch>
        </p:blipFill>
        <p:spPr>
          <a:xfrm>
            <a:off x="7425055" y="29845"/>
            <a:ext cx="2418715" cy="1171575"/>
          </a:xfrm>
          <a:prstGeom prst="rect">
            <a:avLst/>
          </a:prstGeom>
        </p:spPr>
      </p:pic>
      <p:pic>
        <p:nvPicPr>
          <p:cNvPr id="92" name="图片 91"/>
          <p:cNvPicPr>
            <a:picLocks noChangeAspect="1"/>
          </p:cNvPicPr>
          <p:nvPr>
            <p:custDataLst>
              <p:tags r:id="rId163"/>
            </p:custDataLst>
          </p:nvPr>
        </p:nvPicPr>
        <p:blipFill>
          <a:blip r:embed="rId164"/>
          <a:stretch>
            <a:fillRect/>
          </a:stretch>
        </p:blipFill>
        <p:spPr>
          <a:xfrm>
            <a:off x="6835140" y="1484630"/>
            <a:ext cx="2205355" cy="1344930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>
            <p:custDataLst>
              <p:tags r:id="rId165"/>
            </p:custDataLst>
          </p:nvPr>
        </p:nvPicPr>
        <p:blipFill>
          <a:blip r:embed="rId166"/>
          <a:stretch>
            <a:fillRect/>
          </a:stretch>
        </p:blipFill>
        <p:spPr>
          <a:xfrm>
            <a:off x="6268720" y="1285240"/>
            <a:ext cx="1301750" cy="125730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>
            <p:custDataLst>
              <p:tags r:id="rId167"/>
            </p:custDataLst>
          </p:nvPr>
        </p:nvPicPr>
        <p:blipFill>
          <a:blip r:embed="rId168"/>
          <a:stretch>
            <a:fillRect/>
          </a:stretch>
        </p:blipFill>
        <p:spPr>
          <a:xfrm>
            <a:off x="6959600" y="2929255"/>
            <a:ext cx="2419985" cy="1393190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>
            <p:custDataLst>
              <p:tags r:id="rId169"/>
            </p:custDataLst>
          </p:nvPr>
        </p:nvPicPr>
        <p:blipFill>
          <a:blip r:embed="rId170"/>
          <a:stretch>
            <a:fillRect/>
          </a:stretch>
        </p:blipFill>
        <p:spPr>
          <a:xfrm>
            <a:off x="6725920" y="2837180"/>
            <a:ext cx="1160145" cy="92710"/>
          </a:xfrm>
          <a:prstGeom prst="rect">
            <a:avLst/>
          </a:prstGeom>
        </p:spPr>
      </p:pic>
      <p:pic>
        <p:nvPicPr>
          <p:cNvPr id="96" name="图片 95"/>
          <p:cNvPicPr>
            <a:picLocks noChangeAspect="1"/>
          </p:cNvPicPr>
          <p:nvPr>
            <p:custDataLst>
              <p:tags r:id="rId171"/>
            </p:custDataLst>
          </p:nvPr>
        </p:nvPicPr>
        <p:blipFill>
          <a:blip r:embed="rId172"/>
          <a:stretch>
            <a:fillRect/>
          </a:stretch>
        </p:blipFill>
        <p:spPr>
          <a:xfrm>
            <a:off x="8955405" y="1242060"/>
            <a:ext cx="1372870" cy="243840"/>
          </a:xfrm>
          <a:prstGeom prst="rect">
            <a:avLst/>
          </a:prstGeom>
        </p:spPr>
      </p:pic>
      <p:pic>
        <p:nvPicPr>
          <p:cNvPr id="97" name="图片 96"/>
          <p:cNvPicPr>
            <a:picLocks noChangeAspect="1"/>
          </p:cNvPicPr>
          <p:nvPr>
            <p:custDataLst>
              <p:tags r:id="rId173"/>
            </p:custDataLst>
          </p:nvPr>
        </p:nvPicPr>
        <p:blipFill>
          <a:blip r:embed="rId174"/>
          <a:stretch>
            <a:fillRect/>
          </a:stretch>
        </p:blipFill>
        <p:spPr>
          <a:xfrm>
            <a:off x="7757160" y="1235075"/>
            <a:ext cx="454025" cy="159385"/>
          </a:xfrm>
          <a:prstGeom prst="rect">
            <a:avLst/>
          </a:prstGeom>
        </p:spPr>
      </p:pic>
      <p:pic>
        <p:nvPicPr>
          <p:cNvPr id="98" name="图片 97"/>
          <p:cNvPicPr>
            <a:picLocks noChangeAspect="1"/>
          </p:cNvPicPr>
          <p:nvPr>
            <p:custDataLst>
              <p:tags r:id="rId175"/>
            </p:custDataLst>
          </p:nvPr>
        </p:nvPicPr>
        <p:blipFill>
          <a:blip r:embed="rId176"/>
          <a:stretch>
            <a:fillRect/>
          </a:stretch>
        </p:blipFill>
        <p:spPr>
          <a:xfrm>
            <a:off x="8253095" y="1242060"/>
            <a:ext cx="616585" cy="148590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>
            <p:custDataLst>
              <p:tags r:id="rId177"/>
            </p:custDataLst>
          </p:nvPr>
        </p:nvPicPr>
        <p:blipFill>
          <a:blip r:embed="rId178"/>
          <a:stretch>
            <a:fillRect/>
          </a:stretch>
        </p:blipFill>
        <p:spPr>
          <a:xfrm>
            <a:off x="7083425" y="4363720"/>
            <a:ext cx="341630" cy="105410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>
            <p:custDataLst>
              <p:tags r:id="rId179"/>
            </p:custDataLst>
          </p:nvPr>
        </p:nvPicPr>
        <p:blipFill>
          <a:blip r:embed="rId180"/>
          <a:stretch>
            <a:fillRect/>
          </a:stretch>
        </p:blipFill>
        <p:spPr>
          <a:xfrm>
            <a:off x="6959600" y="4471035"/>
            <a:ext cx="535940" cy="1059815"/>
          </a:xfrm>
          <a:prstGeom prst="rect">
            <a:avLst/>
          </a:prstGeom>
        </p:spPr>
      </p:pic>
      <p:pic>
        <p:nvPicPr>
          <p:cNvPr id="101" name="图片 100"/>
          <p:cNvPicPr>
            <a:picLocks noChangeAspect="1"/>
          </p:cNvPicPr>
          <p:nvPr>
            <p:custDataLst>
              <p:tags r:id="rId181"/>
            </p:custDataLst>
          </p:nvPr>
        </p:nvPicPr>
        <p:blipFill>
          <a:blip r:embed="rId182"/>
          <a:stretch>
            <a:fillRect/>
          </a:stretch>
        </p:blipFill>
        <p:spPr>
          <a:xfrm>
            <a:off x="7700010" y="4372610"/>
            <a:ext cx="927100" cy="490220"/>
          </a:xfrm>
          <a:prstGeom prst="rect">
            <a:avLst/>
          </a:prstGeom>
        </p:spPr>
      </p:pic>
      <p:pic>
        <p:nvPicPr>
          <p:cNvPr id="102" name="图片 101"/>
          <p:cNvPicPr>
            <a:picLocks noChangeAspect="1"/>
          </p:cNvPicPr>
          <p:nvPr>
            <p:custDataLst>
              <p:tags r:id="rId183"/>
            </p:custDataLst>
          </p:nvPr>
        </p:nvPicPr>
        <p:blipFill>
          <a:blip r:embed="rId184"/>
          <a:stretch>
            <a:fillRect/>
          </a:stretch>
        </p:blipFill>
        <p:spPr>
          <a:xfrm>
            <a:off x="7663815" y="4895215"/>
            <a:ext cx="963295" cy="379730"/>
          </a:xfrm>
          <a:prstGeom prst="rect">
            <a:avLst/>
          </a:prstGeom>
        </p:spPr>
      </p:pic>
      <p:pic>
        <p:nvPicPr>
          <p:cNvPr id="126" name="图片 125"/>
          <p:cNvPicPr>
            <a:picLocks noChangeAspect="1"/>
          </p:cNvPicPr>
          <p:nvPr>
            <p:custDataLst>
              <p:tags r:id="rId185"/>
            </p:custDataLst>
          </p:nvPr>
        </p:nvPicPr>
        <p:blipFill>
          <a:blip r:embed="rId186"/>
          <a:stretch>
            <a:fillRect/>
          </a:stretch>
        </p:blipFill>
        <p:spPr>
          <a:xfrm>
            <a:off x="2520950" y="972185"/>
            <a:ext cx="1121410" cy="311150"/>
          </a:xfrm>
          <a:prstGeom prst="rect">
            <a:avLst/>
          </a:prstGeom>
        </p:spPr>
      </p:pic>
      <p:pic>
        <p:nvPicPr>
          <p:cNvPr id="127" name="图片 126"/>
          <p:cNvPicPr>
            <a:picLocks noChangeAspect="1"/>
          </p:cNvPicPr>
          <p:nvPr>
            <p:custDataLst>
              <p:tags r:id="rId187"/>
            </p:custDataLst>
          </p:nvPr>
        </p:nvPicPr>
        <p:blipFill>
          <a:blip r:embed="rId188"/>
          <a:stretch>
            <a:fillRect/>
          </a:stretch>
        </p:blipFill>
        <p:spPr>
          <a:xfrm>
            <a:off x="2569845" y="5829300"/>
            <a:ext cx="1885950" cy="437515"/>
          </a:xfrm>
          <a:prstGeom prst="rect">
            <a:avLst/>
          </a:prstGeom>
        </p:spPr>
      </p:pic>
      <p:pic>
        <p:nvPicPr>
          <p:cNvPr id="128" name="图片 12"/>
          <p:cNvPicPr/>
          <p:nvPr>
            <p:custDataLst>
              <p:tags r:id="rId189"/>
            </p:custDataLst>
          </p:nvPr>
        </p:nvPicPr>
        <p:blipFill>
          <a:blip r:embed="rId190"/>
          <a:stretch>
            <a:fillRect/>
          </a:stretch>
        </p:blipFill>
        <p:spPr>
          <a:xfrm>
            <a:off x="10350500" y="111125"/>
            <a:ext cx="1739900" cy="1249680"/>
          </a:xfrm>
          <a:prstGeom prst="rect">
            <a:avLst/>
          </a:prstGeom>
        </p:spPr>
      </p:pic>
      <p:pic>
        <p:nvPicPr>
          <p:cNvPr id="131" name="图片 16"/>
          <p:cNvPicPr/>
          <p:nvPr>
            <p:custDataLst>
              <p:tags r:id="rId191"/>
            </p:custDataLst>
          </p:nvPr>
        </p:nvPicPr>
        <p:blipFill>
          <a:blip r:embed="rId192"/>
          <a:stretch>
            <a:fillRect/>
          </a:stretch>
        </p:blipFill>
        <p:spPr>
          <a:xfrm>
            <a:off x="10350500" y="4365943"/>
            <a:ext cx="1823720" cy="1261745"/>
          </a:xfrm>
          <a:prstGeom prst="rect">
            <a:avLst/>
          </a:prstGeom>
        </p:spPr>
      </p:pic>
      <p:pic>
        <p:nvPicPr>
          <p:cNvPr id="133" name="图片 10"/>
          <p:cNvPicPr/>
          <p:nvPr>
            <p:custDataLst>
              <p:tags r:id="rId193"/>
            </p:custDataLst>
          </p:nvPr>
        </p:nvPicPr>
        <p:blipFill>
          <a:blip r:embed="rId194"/>
          <a:stretch>
            <a:fillRect/>
          </a:stretch>
        </p:blipFill>
        <p:spPr>
          <a:xfrm>
            <a:off x="8627110" y="4414520"/>
            <a:ext cx="1631950" cy="1116330"/>
          </a:xfrm>
          <a:prstGeom prst="rect">
            <a:avLst/>
          </a:prstGeom>
        </p:spPr>
      </p:pic>
      <p:pic>
        <p:nvPicPr>
          <p:cNvPr id="134" name="图片 11"/>
          <p:cNvPicPr/>
          <p:nvPr>
            <p:custDataLst>
              <p:tags r:id="rId195"/>
            </p:custDataLst>
          </p:nvPr>
        </p:nvPicPr>
        <p:blipFill>
          <a:blip r:embed="rId196"/>
          <a:stretch>
            <a:fillRect/>
          </a:stretch>
        </p:blipFill>
        <p:spPr>
          <a:xfrm>
            <a:off x="7192328" y="5568950"/>
            <a:ext cx="1583055" cy="1187450"/>
          </a:xfrm>
          <a:prstGeom prst="rect">
            <a:avLst/>
          </a:prstGeom>
        </p:spPr>
      </p:pic>
      <p:pic>
        <p:nvPicPr>
          <p:cNvPr id="135" name="图片 134"/>
          <p:cNvPicPr>
            <a:picLocks noChangeAspect="1"/>
          </p:cNvPicPr>
          <p:nvPr>
            <p:custDataLst>
              <p:tags r:id="rId197"/>
            </p:custDataLst>
          </p:nvPr>
        </p:nvPicPr>
        <p:blipFill>
          <a:blip r:embed="rId198"/>
          <a:stretch>
            <a:fillRect/>
          </a:stretch>
        </p:blipFill>
        <p:spPr>
          <a:xfrm>
            <a:off x="10116185" y="1548765"/>
            <a:ext cx="2026285" cy="1299845"/>
          </a:xfrm>
          <a:prstGeom prst="rect">
            <a:avLst/>
          </a:prstGeom>
        </p:spPr>
      </p:pic>
      <p:pic>
        <p:nvPicPr>
          <p:cNvPr id="136" name="图片 135"/>
          <p:cNvPicPr>
            <a:picLocks noChangeAspect="1"/>
          </p:cNvPicPr>
          <p:nvPr>
            <p:custDataLst>
              <p:tags r:id="rId199"/>
            </p:custDataLst>
          </p:nvPr>
        </p:nvPicPr>
        <p:blipFill>
          <a:blip r:embed="rId200"/>
          <a:stretch>
            <a:fillRect/>
          </a:stretch>
        </p:blipFill>
        <p:spPr>
          <a:xfrm>
            <a:off x="9904095" y="2872740"/>
            <a:ext cx="2287905" cy="1490980"/>
          </a:xfrm>
          <a:prstGeom prst="rect">
            <a:avLst/>
          </a:prstGeom>
        </p:spPr>
      </p:pic>
      <p:pic>
        <p:nvPicPr>
          <p:cNvPr id="137" name="图片 136"/>
          <p:cNvPicPr>
            <a:picLocks noChangeAspect="1"/>
          </p:cNvPicPr>
          <p:nvPr>
            <p:custDataLst>
              <p:tags r:id="rId201"/>
            </p:custDataLst>
          </p:nvPr>
        </p:nvPicPr>
        <p:blipFill>
          <a:blip r:embed="rId202"/>
          <a:stretch>
            <a:fillRect/>
          </a:stretch>
        </p:blipFill>
        <p:spPr>
          <a:xfrm>
            <a:off x="10259060" y="5632450"/>
            <a:ext cx="1882775" cy="12255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44780"/>
            <a:ext cx="2197100" cy="12592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686560" cy="1447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1587500"/>
            <a:ext cx="2051685" cy="1879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21920" y="1440180"/>
            <a:ext cx="591820" cy="1339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7240" y="1699260"/>
            <a:ext cx="1016000" cy="76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805940" y="1699260"/>
            <a:ext cx="391160" cy="76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0" y="1788795"/>
            <a:ext cx="875030" cy="6534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50800" y="2455545"/>
            <a:ext cx="2096135" cy="2895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875030" y="1781175"/>
            <a:ext cx="960120" cy="6686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1436370" y="2344420"/>
            <a:ext cx="438150" cy="977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0" y="2758440"/>
            <a:ext cx="1629410" cy="13906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0" y="2910840"/>
            <a:ext cx="2146935" cy="129286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0" y="4204970"/>
            <a:ext cx="2235200" cy="133858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45720" y="5598795"/>
            <a:ext cx="1747520" cy="19240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0" y="5791200"/>
            <a:ext cx="2147570" cy="68834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0" y="6542405"/>
            <a:ext cx="2248535" cy="18224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34"/>
          <a:stretch>
            <a:fillRect/>
          </a:stretch>
        </p:blipFill>
        <p:spPr>
          <a:xfrm>
            <a:off x="2236470" y="25400"/>
            <a:ext cx="1565910" cy="101727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36"/>
          <a:stretch>
            <a:fillRect/>
          </a:stretch>
        </p:blipFill>
        <p:spPr>
          <a:xfrm>
            <a:off x="1930400" y="1042670"/>
            <a:ext cx="1233170" cy="15049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37"/>
            </p:custDataLst>
          </p:nvPr>
        </p:nvPicPr>
        <p:blipFill>
          <a:blip r:embed="rId38"/>
          <a:stretch>
            <a:fillRect/>
          </a:stretch>
        </p:blipFill>
        <p:spPr>
          <a:xfrm>
            <a:off x="1715770" y="1198880"/>
            <a:ext cx="2197735" cy="23177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39"/>
            </p:custDataLst>
          </p:nvPr>
        </p:nvPicPr>
        <p:blipFill>
          <a:blip r:embed="rId40"/>
          <a:stretch>
            <a:fillRect/>
          </a:stretch>
        </p:blipFill>
        <p:spPr>
          <a:xfrm>
            <a:off x="2233295" y="1529715"/>
            <a:ext cx="577850" cy="24574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41"/>
            </p:custDataLst>
          </p:nvPr>
        </p:nvPicPr>
        <p:blipFill>
          <a:blip r:embed="rId42"/>
          <a:stretch>
            <a:fillRect/>
          </a:stretch>
        </p:blipFill>
        <p:spPr>
          <a:xfrm>
            <a:off x="1365250" y="1403985"/>
            <a:ext cx="2502535" cy="13208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43"/>
            </p:custDataLst>
          </p:nvPr>
        </p:nvPicPr>
        <p:blipFill>
          <a:blip r:embed="rId44"/>
          <a:stretch>
            <a:fillRect/>
          </a:stretch>
        </p:blipFill>
        <p:spPr>
          <a:xfrm>
            <a:off x="1930400" y="1788795"/>
            <a:ext cx="2828925" cy="71374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45"/>
            </p:custDataLst>
          </p:nvPr>
        </p:nvPicPr>
        <p:blipFill>
          <a:blip r:embed="rId46"/>
          <a:stretch>
            <a:fillRect/>
          </a:stretch>
        </p:blipFill>
        <p:spPr>
          <a:xfrm>
            <a:off x="2197100" y="2515870"/>
            <a:ext cx="1379220" cy="9715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47"/>
            </p:custDataLst>
          </p:nvPr>
        </p:nvPicPr>
        <p:blipFill>
          <a:blip r:embed="rId48"/>
          <a:stretch>
            <a:fillRect/>
          </a:stretch>
        </p:blipFill>
        <p:spPr>
          <a:xfrm>
            <a:off x="2197100" y="2668270"/>
            <a:ext cx="875030" cy="17081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>
            <p:custDataLst>
              <p:tags r:id="rId49"/>
            </p:custDataLst>
          </p:nvPr>
        </p:nvPicPr>
        <p:blipFill>
          <a:blip r:embed="rId50"/>
          <a:stretch>
            <a:fillRect/>
          </a:stretch>
        </p:blipFill>
        <p:spPr>
          <a:xfrm>
            <a:off x="2146935" y="2795270"/>
            <a:ext cx="925195" cy="18669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>
            <p:custDataLst>
              <p:tags r:id="rId51"/>
            </p:custDataLst>
          </p:nvPr>
        </p:nvPicPr>
        <p:blipFill>
          <a:blip r:embed="rId52"/>
          <a:stretch>
            <a:fillRect/>
          </a:stretch>
        </p:blipFill>
        <p:spPr>
          <a:xfrm>
            <a:off x="2146935" y="2973705"/>
            <a:ext cx="1908175" cy="47498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>
            <p:custDataLst>
              <p:tags r:id="rId53"/>
            </p:custDataLst>
          </p:nvPr>
        </p:nvPicPr>
        <p:blipFill>
          <a:blip r:embed="rId54"/>
          <a:stretch>
            <a:fillRect/>
          </a:stretch>
        </p:blipFill>
        <p:spPr>
          <a:xfrm>
            <a:off x="2095500" y="3339465"/>
            <a:ext cx="759460" cy="1397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55"/>
            </p:custDataLst>
          </p:nvPr>
        </p:nvPicPr>
        <p:blipFill>
          <a:blip r:embed="rId56"/>
          <a:stretch>
            <a:fillRect/>
          </a:stretch>
        </p:blipFill>
        <p:spPr>
          <a:xfrm>
            <a:off x="2095500" y="3496945"/>
            <a:ext cx="1601470" cy="19240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>
            <p:custDataLst>
              <p:tags r:id="rId57"/>
            </p:custDataLst>
          </p:nvPr>
        </p:nvPicPr>
        <p:blipFill>
          <a:blip r:embed="rId58"/>
          <a:stretch>
            <a:fillRect/>
          </a:stretch>
        </p:blipFill>
        <p:spPr>
          <a:xfrm>
            <a:off x="2051685" y="3723640"/>
            <a:ext cx="1525270" cy="11303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>
            <p:custDataLst>
              <p:tags r:id="rId59"/>
            </p:custDataLst>
          </p:nvPr>
        </p:nvPicPr>
        <p:blipFill>
          <a:blip r:embed="rId60"/>
          <a:stretch>
            <a:fillRect/>
          </a:stretch>
        </p:blipFill>
        <p:spPr>
          <a:xfrm>
            <a:off x="2248535" y="3836670"/>
            <a:ext cx="778510" cy="15367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>
            <p:custDataLst>
              <p:tags r:id="rId61"/>
            </p:custDataLst>
          </p:nvPr>
        </p:nvPicPr>
        <p:blipFill>
          <a:blip r:embed="rId62"/>
          <a:stretch>
            <a:fillRect/>
          </a:stretch>
        </p:blipFill>
        <p:spPr>
          <a:xfrm>
            <a:off x="2235200" y="4017010"/>
            <a:ext cx="2286635" cy="143319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>
            <p:custDataLst>
              <p:tags r:id="rId63"/>
            </p:custDataLst>
          </p:nvPr>
        </p:nvPicPr>
        <p:blipFill>
          <a:blip r:embed="rId64"/>
          <a:stretch>
            <a:fillRect/>
          </a:stretch>
        </p:blipFill>
        <p:spPr>
          <a:xfrm>
            <a:off x="3913505" y="-3175"/>
            <a:ext cx="2221230" cy="152654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>
            <p:custDataLst>
              <p:tags r:id="rId65"/>
            </p:custDataLst>
          </p:nvPr>
        </p:nvPicPr>
        <p:blipFill>
          <a:blip r:embed="rId66"/>
          <a:stretch>
            <a:fillRect/>
          </a:stretch>
        </p:blipFill>
        <p:spPr>
          <a:xfrm>
            <a:off x="2248535" y="5414645"/>
            <a:ext cx="2155825" cy="143573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>
            <p:custDataLst>
              <p:tags r:id="rId67"/>
            </p:custDataLst>
          </p:nvPr>
        </p:nvPicPr>
        <p:blipFill>
          <a:blip r:embed="rId68"/>
          <a:stretch>
            <a:fillRect/>
          </a:stretch>
        </p:blipFill>
        <p:spPr>
          <a:xfrm>
            <a:off x="3867785" y="1511935"/>
            <a:ext cx="1339850" cy="17907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>
            <p:custDataLst>
              <p:tags r:id="rId69"/>
            </p:custDataLst>
          </p:nvPr>
        </p:nvPicPr>
        <p:blipFill>
          <a:blip r:embed="rId70"/>
          <a:stretch>
            <a:fillRect/>
          </a:stretch>
        </p:blipFill>
        <p:spPr>
          <a:xfrm>
            <a:off x="3913505" y="1664335"/>
            <a:ext cx="968375" cy="12446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>
            <p:custDataLst>
              <p:tags r:id="rId71"/>
            </p:custDataLst>
          </p:nvPr>
        </p:nvPicPr>
        <p:blipFill>
          <a:blip r:embed="rId72"/>
          <a:stretch>
            <a:fillRect/>
          </a:stretch>
        </p:blipFill>
        <p:spPr>
          <a:xfrm>
            <a:off x="3913505" y="1929765"/>
            <a:ext cx="2303780" cy="11176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>
            <p:custDataLst>
              <p:tags r:id="rId73"/>
            </p:custDataLst>
          </p:nvPr>
        </p:nvPicPr>
        <p:blipFill>
          <a:blip r:embed="rId74"/>
          <a:stretch>
            <a:fillRect/>
          </a:stretch>
        </p:blipFill>
        <p:spPr>
          <a:xfrm>
            <a:off x="4998720" y="1663700"/>
            <a:ext cx="1007745" cy="266065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>
            <p:custDataLst>
              <p:tags r:id="rId75"/>
            </p:custDataLst>
          </p:nvPr>
        </p:nvPicPr>
        <p:blipFill>
          <a:blip r:embed="rId76"/>
          <a:stretch>
            <a:fillRect/>
          </a:stretch>
        </p:blipFill>
        <p:spPr>
          <a:xfrm>
            <a:off x="3913505" y="2079625"/>
            <a:ext cx="2303780" cy="111125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>
            <p:custDataLst>
              <p:tags r:id="rId77"/>
            </p:custDataLst>
          </p:nvPr>
        </p:nvPicPr>
        <p:blipFill>
          <a:blip r:embed="rId78"/>
          <a:stretch>
            <a:fillRect/>
          </a:stretch>
        </p:blipFill>
        <p:spPr>
          <a:xfrm>
            <a:off x="3913505" y="2200910"/>
            <a:ext cx="433705" cy="20891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>
            <p:custDataLst>
              <p:tags r:id="rId79"/>
            </p:custDataLst>
          </p:nvPr>
        </p:nvPicPr>
        <p:blipFill>
          <a:blip r:embed="rId80"/>
          <a:stretch>
            <a:fillRect/>
          </a:stretch>
        </p:blipFill>
        <p:spPr>
          <a:xfrm>
            <a:off x="3913505" y="2425700"/>
            <a:ext cx="2303145" cy="13716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>
            <p:custDataLst>
              <p:tags r:id="rId81"/>
            </p:custDataLst>
          </p:nvPr>
        </p:nvPicPr>
        <p:blipFill>
          <a:blip r:embed="rId82"/>
          <a:stretch>
            <a:fillRect/>
          </a:stretch>
        </p:blipFill>
        <p:spPr>
          <a:xfrm>
            <a:off x="4055110" y="2561590"/>
            <a:ext cx="1283335" cy="106680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>
            <p:custDataLst>
              <p:tags r:id="rId83"/>
            </p:custDataLst>
          </p:nvPr>
        </p:nvPicPr>
        <p:blipFill>
          <a:blip r:embed="rId84"/>
          <a:stretch>
            <a:fillRect/>
          </a:stretch>
        </p:blipFill>
        <p:spPr>
          <a:xfrm>
            <a:off x="4391660" y="3836670"/>
            <a:ext cx="1881505" cy="127444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>
            <p:custDataLst>
              <p:tags r:id="rId85"/>
            </p:custDataLst>
          </p:nvPr>
        </p:nvPicPr>
        <p:blipFill>
          <a:blip r:embed="rId86"/>
          <a:stretch>
            <a:fillRect/>
          </a:stretch>
        </p:blipFill>
        <p:spPr>
          <a:xfrm>
            <a:off x="4580255" y="5226050"/>
            <a:ext cx="1637030" cy="101854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>
            <p:custDataLst>
              <p:tags r:id="rId87"/>
            </p:custDataLst>
          </p:nvPr>
        </p:nvPicPr>
        <p:blipFill>
          <a:blip r:embed="rId88"/>
          <a:stretch>
            <a:fillRect/>
          </a:stretch>
        </p:blipFill>
        <p:spPr>
          <a:xfrm>
            <a:off x="6134735" y="0"/>
            <a:ext cx="1972310" cy="1270000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>
            <p:custDataLst>
              <p:tags r:id="rId89"/>
            </p:custDataLst>
          </p:nvPr>
        </p:nvPicPr>
        <p:blipFill>
          <a:blip r:embed="rId90"/>
          <a:stretch>
            <a:fillRect/>
          </a:stretch>
        </p:blipFill>
        <p:spPr>
          <a:xfrm>
            <a:off x="6273165" y="1270000"/>
            <a:ext cx="1773555" cy="97663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>
            <p:custDataLst>
              <p:tags r:id="rId91"/>
            </p:custDataLst>
          </p:nvPr>
        </p:nvPicPr>
        <p:blipFill>
          <a:blip r:embed="rId92"/>
          <a:stretch>
            <a:fillRect/>
          </a:stretch>
        </p:blipFill>
        <p:spPr>
          <a:xfrm>
            <a:off x="7249160" y="1623060"/>
            <a:ext cx="647065" cy="76200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>
            <p:custDataLst>
              <p:tags r:id="rId93"/>
            </p:custDataLst>
          </p:nvPr>
        </p:nvPicPr>
        <p:blipFill>
          <a:blip r:embed="rId94"/>
          <a:stretch>
            <a:fillRect/>
          </a:stretch>
        </p:blipFill>
        <p:spPr>
          <a:xfrm>
            <a:off x="6217285" y="2284095"/>
            <a:ext cx="1828800" cy="121285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>
            <p:custDataLst>
              <p:tags r:id="rId95"/>
            </p:custDataLst>
          </p:nvPr>
        </p:nvPicPr>
        <p:blipFill>
          <a:blip r:embed="rId96"/>
          <a:stretch>
            <a:fillRect/>
          </a:stretch>
        </p:blipFill>
        <p:spPr>
          <a:xfrm>
            <a:off x="4391660" y="2170430"/>
            <a:ext cx="1987550" cy="27178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>
            <p:custDataLst>
              <p:tags r:id="rId97"/>
            </p:custDataLst>
          </p:nvPr>
        </p:nvPicPr>
        <p:blipFill>
          <a:blip r:embed="rId98"/>
          <a:stretch>
            <a:fillRect/>
          </a:stretch>
        </p:blipFill>
        <p:spPr>
          <a:xfrm>
            <a:off x="4076065" y="2674620"/>
            <a:ext cx="2058670" cy="116205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>
            <p:custDataLst>
              <p:tags r:id="rId99"/>
            </p:custDataLst>
          </p:nvPr>
        </p:nvPicPr>
        <p:blipFill>
          <a:blip r:embed="rId100"/>
          <a:stretch>
            <a:fillRect/>
          </a:stretch>
        </p:blipFill>
        <p:spPr>
          <a:xfrm>
            <a:off x="6273165" y="3496945"/>
            <a:ext cx="1696085" cy="110553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>
            <p:custDataLst>
              <p:tags r:id="rId101"/>
            </p:custDataLst>
          </p:nvPr>
        </p:nvPicPr>
        <p:blipFill>
          <a:blip r:embed="rId102"/>
          <a:stretch>
            <a:fillRect/>
          </a:stretch>
        </p:blipFill>
        <p:spPr>
          <a:xfrm>
            <a:off x="6273165" y="4681855"/>
            <a:ext cx="1555750" cy="1017905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>
            <p:custDataLst>
              <p:tags r:id="rId103"/>
            </p:custDataLst>
          </p:nvPr>
        </p:nvPicPr>
        <p:blipFill>
          <a:blip r:embed="rId104"/>
          <a:stretch>
            <a:fillRect/>
          </a:stretch>
        </p:blipFill>
        <p:spPr>
          <a:xfrm>
            <a:off x="6249035" y="5699760"/>
            <a:ext cx="1797685" cy="1101725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>
            <p:custDataLst>
              <p:tags r:id="rId105"/>
            </p:custDataLst>
          </p:nvPr>
        </p:nvPicPr>
        <p:blipFill>
          <a:blip r:embed="rId106"/>
          <a:stretch>
            <a:fillRect/>
          </a:stretch>
        </p:blipFill>
        <p:spPr>
          <a:xfrm>
            <a:off x="8107045" y="-3175"/>
            <a:ext cx="1720850" cy="99568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>
            <p:custDataLst>
              <p:tags r:id="rId107"/>
            </p:custDataLst>
          </p:nvPr>
        </p:nvPicPr>
        <p:blipFill>
          <a:blip r:embed="rId108"/>
          <a:stretch>
            <a:fillRect/>
          </a:stretch>
        </p:blipFill>
        <p:spPr>
          <a:xfrm>
            <a:off x="8107045" y="1042670"/>
            <a:ext cx="1718310" cy="1127760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>
            <p:custDataLst>
              <p:tags r:id="rId109"/>
            </p:custDataLst>
          </p:nvPr>
        </p:nvPicPr>
        <p:blipFill>
          <a:blip r:embed="rId110"/>
          <a:stretch>
            <a:fillRect/>
          </a:stretch>
        </p:blipFill>
        <p:spPr>
          <a:xfrm>
            <a:off x="8046085" y="2320925"/>
            <a:ext cx="1791970" cy="715645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>
            <p:custDataLst>
              <p:tags r:id="rId111"/>
            </p:custDataLst>
          </p:nvPr>
        </p:nvPicPr>
        <p:blipFill>
          <a:blip r:embed="rId112"/>
          <a:stretch>
            <a:fillRect/>
          </a:stretch>
        </p:blipFill>
        <p:spPr>
          <a:xfrm>
            <a:off x="8122285" y="3117215"/>
            <a:ext cx="1715770" cy="873125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>
            <p:custDataLst>
              <p:tags r:id="rId113"/>
            </p:custDataLst>
          </p:nvPr>
        </p:nvPicPr>
        <p:blipFill>
          <a:blip r:embed="rId114"/>
          <a:stretch>
            <a:fillRect/>
          </a:stretch>
        </p:blipFill>
        <p:spPr>
          <a:xfrm>
            <a:off x="7969250" y="4001770"/>
            <a:ext cx="1868170" cy="108077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>
            <p:custDataLst>
              <p:tags r:id="rId115"/>
            </p:custDataLst>
          </p:nvPr>
        </p:nvPicPr>
        <p:blipFill>
          <a:blip r:embed="rId116"/>
          <a:stretch>
            <a:fillRect/>
          </a:stretch>
        </p:blipFill>
        <p:spPr>
          <a:xfrm>
            <a:off x="8046085" y="5135245"/>
            <a:ext cx="1723390" cy="102425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>
            <p:custDataLst>
              <p:tags r:id="rId117"/>
            </p:custDataLst>
          </p:nvPr>
        </p:nvPicPr>
        <p:blipFill>
          <a:blip r:embed="rId118"/>
          <a:stretch>
            <a:fillRect/>
          </a:stretch>
        </p:blipFill>
        <p:spPr>
          <a:xfrm>
            <a:off x="7661275" y="5450205"/>
            <a:ext cx="545465" cy="76200"/>
          </a:xfrm>
          <a:prstGeom prst="rect">
            <a:avLst/>
          </a:prstGeom>
        </p:spPr>
      </p:pic>
      <p:pic>
        <p:nvPicPr>
          <p:cNvPr id="72" name="图片 71"/>
          <p:cNvPicPr>
            <a:picLocks noChangeAspect="1"/>
          </p:cNvPicPr>
          <p:nvPr>
            <p:custDataLst>
              <p:tags r:id="rId119"/>
            </p:custDataLst>
          </p:nvPr>
        </p:nvPicPr>
        <p:blipFill>
          <a:blip r:embed="rId120"/>
          <a:stretch>
            <a:fillRect/>
          </a:stretch>
        </p:blipFill>
        <p:spPr>
          <a:xfrm>
            <a:off x="7404735" y="6159500"/>
            <a:ext cx="716915" cy="105410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>
            <p:custDataLst>
              <p:tags r:id="rId121"/>
            </p:custDataLst>
          </p:nvPr>
        </p:nvPicPr>
        <p:blipFill>
          <a:blip r:embed="rId122"/>
          <a:stretch>
            <a:fillRect/>
          </a:stretch>
        </p:blipFill>
        <p:spPr>
          <a:xfrm>
            <a:off x="8154670" y="6159500"/>
            <a:ext cx="1670685" cy="281305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>
            <p:custDataLst>
              <p:tags r:id="rId123"/>
            </p:custDataLst>
          </p:nvPr>
        </p:nvPicPr>
        <p:blipFill>
          <a:blip r:embed="rId124"/>
          <a:stretch>
            <a:fillRect/>
          </a:stretch>
        </p:blipFill>
        <p:spPr>
          <a:xfrm>
            <a:off x="9837420" y="113665"/>
            <a:ext cx="1667510" cy="762000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>
            <p:custDataLst>
              <p:tags r:id="rId125"/>
            </p:custDataLst>
          </p:nvPr>
        </p:nvPicPr>
        <p:blipFill>
          <a:blip r:embed="rId126"/>
          <a:stretch>
            <a:fillRect/>
          </a:stretch>
        </p:blipFill>
        <p:spPr>
          <a:xfrm>
            <a:off x="9950450" y="967740"/>
            <a:ext cx="1826895" cy="1353820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>
            <p:custDataLst>
              <p:tags r:id="rId127"/>
            </p:custDataLst>
          </p:nvPr>
        </p:nvPicPr>
        <p:blipFill>
          <a:blip r:embed="rId128"/>
          <a:stretch>
            <a:fillRect/>
          </a:stretch>
        </p:blipFill>
        <p:spPr>
          <a:xfrm>
            <a:off x="9950450" y="2359025"/>
            <a:ext cx="2143760" cy="1470660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>
            <p:custDataLst>
              <p:tags r:id="rId129"/>
            </p:custDataLst>
          </p:nvPr>
        </p:nvPicPr>
        <p:blipFill>
          <a:blip r:embed="rId130"/>
          <a:stretch>
            <a:fillRect/>
          </a:stretch>
        </p:blipFill>
        <p:spPr>
          <a:xfrm>
            <a:off x="9950450" y="3837940"/>
            <a:ext cx="1851025" cy="335915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>
            <p:custDataLst>
              <p:tags r:id="rId131"/>
            </p:custDataLst>
          </p:nvPr>
        </p:nvPicPr>
        <p:blipFill>
          <a:blip r:embed="rId132"/>
          <a:stretch>
            <a:fillRect/>
          </a:stretch>
        </p:blipFill>
        <p:spPr>
          <a:xfrm>
            <a:off x="9890125" y="4173855"/>
            <a:ext cx="2084705" cy="344805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>
            <p:custDataLst>
              <p:tags r:id="rId133"/>
            </p:custDataLst>
          </p:nvPr>
        </p:nvPicPr>
        <p:blipFill>
          <a:blip r:embed="rId134"/>
          <a:stretch>
            <a:fillRect/>
          </a:stretch>
        </p:blipFill>
        <p:spPr>
          <a:xfrm>
            <a:off x="9954895" y="4533265"/>
            <a:ext cx="2139315" cy="337820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>
            <p:custDataLst>
              <p:tags r:id="rId135"/>
            </p:custDataLst>
          </p:nvPr>
        </p:nvPicPr>
        <p:blipFill>
          <a:blip r:embed="rId136"/>
          <a:stretch>
            <a:fillRect/>
          </a:stretch>
        </p:blipFill>
        <p:spPr>
          <a:xfrm>
            <a:off x="10015220" y="4871085"/>
            <a:ext cx="2019300" cy="482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932680" y="547370"/>
            <a:ext cx="5365750" cy="31051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30275" y="445135"/>
            <a:ext cx="3486785" cy="23564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30275" y="2888615"/>
            <a:ext cx="3486785" cy="26924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  <p:tag name="KSO_WM_UNIT_PLACING_PICTURE_USER_VIEWPORT" val="{&quot;height&quot;:5250,&quot;width&quot;:9072}"/>
</p:tagLst>
</file>

<file path=ppt/tags/tag171.xml><?xml version="1.0" encoding="utf-8"?>
<p:tagLst xmlns:p="http://schemas.openxmlformats.org/presentationml/2006/main">
  <p:tag name="KSO_WM_BEAUTIFY_FLAG" val=""/>
  <p:tag name="KSO_WM_UNIT_PLACING_PICTURE_USER_VIEWPORT" val="{&quot;height&quot;:11940,&quot;width&quot;:17670}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COMMONDATA" val="eyJoZGlkIjoiMGFmMWZmMTU1ZDc5MWIzYWZmZDMwYjc0ZGQ4MGFhNzEifQ==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0" baseType="lpstr">
      <vt:lpstr>Arial</vt:lpstr>
      <vt:lpstr>宋体</vt:lpstr>
      <vt:lpstr>Wingdings</vt:lpstr>
      <vt:lpstr>微软雅黑</vt:lpstr>
      <vt:lpstr>Arial Unicode MS</vt:lpstr>
      <vt:lpstr>Calibri</vt:lpstr>
      <vt:lpstr>Office 主题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2020013163</cp:lastModifiedBy>
  <cp:revision>12</cp:revision>
  <dcterms:created xsi:type="dcterms:W3CDTF">2023-06-15T05:55:00Z</dcterms:created>
  <dcterms:modified xsi:type="dcterms:W3CDTF">2023-06-16T08:33:41Z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7325CA822E5F40C99FF841066EDDBAC0_12</vt:lpwstr>
  </property>
  <property fmtid="{D5CDD505-2E9C-101B-9397-08002B2CF9AE}" pid="3" name="KSOProductBuildVer">
    <vt:lpwstr>2052-11.1.0.14177</vt:lpwstr>
  </property>
</Properties>
</file>